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287" r:id="rId3"/>
    <p:sldId id="288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9" r:id="rId34"/>
    <p:sldId id="290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03275-F5CB-4C8C-9326-5710A391700A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EB32-23F5-4F8D-9091-121B3DA0A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642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03275-F5CB-4C8C-9326-5710A391700A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EB32-23F5-4F8D-9091-121B3DA0A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67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03275-F5CB-4C8C-9326-5710A391700A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EB32-23F5-4F8D-9091-121B3DA0A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489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03275-F5CB-4C8C-9326-5710A391700A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EB32-23F5-4F8D-9091-121B3DA0A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192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03275-F5CB-4C8C-9326-5710A391700A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EB32-23F5-4F8D-9091-121B3DA0A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72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03275-F5CB-4C8C-9326-5710A391700A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EB32-23F5-4F8D-9091-121B3DA0A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737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03275-F5CB-4C8C-9326-5710A391700A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EB32-23F5-4F8D-9091-121B3DA0A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97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03275-F5CB-4C8C-9326-5710A391700A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EB32-23F5-4F8D-9091-121B3DA0A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481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03275-F5CB-4C8C-9326-5710A391700A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EB32-23F5-4F8D-9091-121B3DA0A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48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03275-F5CB-4C8C-9326-5710A391700A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EB32-23F5-4F8D-9091-121B3DA0A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923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03275-F5CB-4C8C-9326-5710A391700A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EB32-23F5-4F8D-9091-121B3DA0A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873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03275-F5CB-4C8C-9326-5710A391700A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8EB32-23F5-4F8D-9091-121B3DA0A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123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Ms.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Sify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Antoo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Clinical Instructor</a:t>
            </a:r>
          </a:p>
          <a:p>
            <a:pPr algn="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JMCON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94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83"/>
            <a:ext cx="10515600" cy="858982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Clarification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6073"/>
            <a:ext cx="10515600" cy="558338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	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person‘s verbalization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	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especially when he is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disturbed or feeling deeply, is not always clear.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patients remarks may be confused, incomplete  or disordered due to their illness.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nurses need to clarify the feelings and ideas  expressed by the patients. The nurses need to provide correlation between the  patient‘s feeling and action.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›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example- I am not sure what you mean? Could you tell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 once again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?‖	</a:t>
            </a:r>
          </a:p>
        </p:txBody>
      </p:sp>
    </p:spTree>
    <p:extLst>
      <p:ext uri="{BB962C8B-B14F-4D97-AF65-F5344CB8AC3E}">
        <p14:creationId xmlns:p14="http://schemas.microsoft.com/office/powerpoint/2010/main" val="7151679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83"/>
            <a:ext cx="10515600" cy="858982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6073"/>
            <a:ext cx="10515600" cy="504089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means directing back to the patient his ideas,  feeling,	questions and content.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Reflection of content is also called validation.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Reflection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feeling consists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responses of the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patient‘s feeling about the content.</a:t>
            </a:r>
          </a:p>
          <a:p>
            <a:pPr>
              <a:lnSpc>
                <a:spcPct val="150000"/>
              </a:lnSpc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3525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83"/>
            <a:ext cx="10515600" cy="858982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Focusing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6073"/>
            <a:ext cx="10515600" cy="504089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	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means expanding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the	discussion	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a topic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of  importance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Nurse uses focusing to guide the direction of conversation to important areas.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helps the patient to become more specific, move  from vagueness to clarity and focus on reality.</a:t>
            </a:r>
          </a:p>
        </p:txBody>
      </p:sp>
    </p:spTree>
    <p:extLst>
      <p:ext uri="{BB962C8B-B14F-4D97-AF65-F5344CB8AC3E}">
        <p14:creationId xmlns:p14="http://schemas.microsoft.com/office/powerpoint/2010/main" val="37054243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83"/>
            <a:ext cx="10515600" cy="858982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Sharing perceptions: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6073"/>
            <a:ext cx="10515600" cy="504089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› These are the techniques of asking the patient to  verify the nurse understands of what he is thinking  or feeling.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› For e.g. the nurse could ask the patient, as ―you  are smiling, but I sense that you are really very  angry with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5144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83"/>
            <a:ext cx="10515600" cy="858982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Theme identification: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6073"/>
            <a:ext cx="10515600" cy="504089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› This involves identifying the underlying issues or  problem experienced by the patient that emerges  repeatedly during the course of the nurse-patient  interaction.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› Once we identify the basis themes, it becomes easy  to decide which of the patient‘s feeling and thoughts  to respond and pursue.</a:t>
            </a:r>
          </a:p>
        </p:txBody>
      </p:sp>
    </p:spTree>
    <p:extLst>
      <p:ext uri="{BB962C8B-B14F-4D97-AF65-F5344CB8AC3E}">
        <p14:creationId xmlns:p14="http://schemas.microsoft.com/office/powerpoint/2010/main" val="4061805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83"/>
            <a:ext cx="10515600" cy="858982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Silence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6073"/>
            <a:ext cx="10515600" cy="504089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is lack of verbal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communication	for	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therapeutic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reason.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›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silence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prompts the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 to talk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allows the client to think &amp; gain weight.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›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e.g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	just	sitting	with	a	patient	without	talking, non	verbally	communicates	our	interest	in	the  patient better.</a:t>
            </a:r>
          </a:p>
          <a:p>
            <a:pPr>
              <a:lnSpc>
                <a:spcPct val="150000"/>
              </a:lnSpc>
            </a:pP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81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83"/>
            <a:ext cx="10515600" cy="858982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6073"/>
            <a:ext cx="10515600" cy="504089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› This is the discharge of energy through the comic  enjoyment of the imperfect.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› It is a part of nurse client relationship.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›it improves clients self esteem &amp; made the nurses more approachable.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contributes the to feelings of togetherness, closeness &amp; friendliness.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66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83"/>
            <a:ext cx="10515600" cy="858982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6073"/>
            <a:ext cx="10515600" cy="504089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› This is the skill of giving information.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› The nurse shares simple facts with the patient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 they are able to make decisions, experience less anxiety &amp; feel safe &amp; secure.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03461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83"/>
            <a:ext cx="10515600" cy="858982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Suggesting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91490"/>
            <a:ext cx="10515600" cy="532014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›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is the presentation of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alternative	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ideas related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problem solving.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› It is the most useful communication technique when  the patient has analyzed his problem area, and is  ready to explore alternative coping mechanisms.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› At that time suggesting technique increase the  patient‘s choices.</a:t>
            </a:r>
          </a:p>
          <a:p>
            <a:pPr>
              <a:lnSpc>
                <a:spcPct val="150000"/>
              </a:lnSpc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43063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83"/>
            <a:ext cx="10515600" cy="858982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Sharing observations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6073"/>
            <a:ext cx="10515600" cy="504089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Nurse make observations on commenting on how the other person looks, sounds or acts. 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Don’t  state the observation that will embarrass or anger the client.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056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6366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Central Objective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91492"/>
            <a:ext cx="10515600" cy="4985471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the end of the class students will gain the knowledge about communication &amp; apply it favorably in their professional growth.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68730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83"/>
            <a:ext cx="10515600" cy="858982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Sharing empathy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6073"/>
            <a:ext cx="10515600" cy="504089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the ability to understand &amp; accept another person’s reality, to accurately perceives feelings and to communicate this understanding to the another.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5901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83"/>
            <a:ext cx="10515600" cy="858982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Sharing hope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6073"/>
            <a:ext cx="10515600" cy="504089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Appropriate encouragement and positive feedback are important in fostering hope &amp; self confidence &amp; for helping people achieve their potential &amp; reach their goals.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47745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83"/>
            <a:ext cx="10515600" cy="858982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Sharing feelings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6073"/>
            <a:ext cx="10515600" cy="504089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Help the client to express emotions by making observations, acknowledging feelings, encouraging communication, giving permission to express negative feelings &amp; modeling healthy emotional self expression.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75917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83"/>
            <a:ext cx="10515600" cy="858982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Using Touch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6073"/>
            <a:ext cx="10515600" cy="504089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Comfort touch such as holding a hand will covey many messages such as affection, emotional support, encouragement &amp; tenderness &amp; personal attention.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4423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83"/>
            <a:ext cx="10515600" cy="858982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Providing general leads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6073"/>
            <a:ext cx="10515600" cy="504089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Using statements or questions that encourage the client to verbalize, choose a topic of conversation &amp; facilitate continued verbalization.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9990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83"/>
            <a:ext cx="10515600" cy="858982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Being specific &amp; tentative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6073"/>
            <a:ext cx="10515600" cy="504089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Making statements that are specific rather than general &amp; tentative rather than absolute.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35170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83"/>
            <a:ext cx="10515600" cy="858982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Asking relevant &amp; open ended questions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6073"/>
            <a:ext cx="10515600" cy="504089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Asking relevant &amp; open ended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 to seek information needed for decision making. You need to ask 1 question at a time &amp; fully explore one topic before moving to another area.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2099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83"/>
            <a:ext cx="10515600" cy="858982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Presenting reality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6073"/>
            <a:ext cx="10515600" cy="504089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Helping the patient to differentiate the real from unreal.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230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83"/>
            <a:ext cx="10515600" cy="858982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Self disclosure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6073"/>
            <a:ext cx="10515600" cy="504089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Nurse share experiences or feelings that are similar to those of the client.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shows client that the nurse can understand their experiences &amp; their experiences are not unique.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Def: these are subjectively true, personal experiences about the self that are intentionally revealed to another person.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2513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83"/>
            <a:ext cx="10515600" cy="103909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Perception checking or seeking consensual validation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1709"/>
            <a:ext cx="10515600" cy="462525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method to similar to clarifying that verifies the meaning of a specific word rather than the overall meaning of a message.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213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83672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Specific Objective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83673"/>
            <a:ext cx="10515600" cy="519329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 the end of the class students will be able to: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Explain the techniques of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766107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83"/>
            <a:ext cx="10515600" cy="858982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Offering self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6073"/>
            <a:ext cx="10515600" cy="504089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Suggesting one’s presence, interest or wish to understand the client without making any demands or attaching conditions that the client must comply with to receive the nurse’s attention.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23164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83"/>
            <a:ext cx="10515600" cy="858982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Acknowledging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6073"/>
            <a:ext cx="10515600" cy="504089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Giving recognition in a non judgmental way , of a change in behavior, an effort that the client has made, or a contribution to a communication.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may be with or without understanding, verbal or non verbal.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8912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83"/>
            <a:ext cx="10515600" cy="858982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Summarizing &amp; planning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6073"/>
            <a:ext cx="10515600" cy="504089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Stating the main points of a discussion to clarify the relevant points discussed. 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useful at the end of an interview or to review a health teaching session.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6817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82"/>
            <a:ext cx="10515600" cy="1108364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2945"/>
            <a:ext cx="10515600" cy="512401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Audrey Berman,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Shirlee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Snyder,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Kozier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Erb’s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Fundamentals of Nursing, 9</a:t>
            </a:r>
            <a:r>
              <a:rPr lang="en-US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edition, Pearson Publication.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Patricia A Potter, Anne Griffin Perry,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Fundamentals of Nursing, 6</a:t>
            </a:r>
            <a:r>
              <a:rPr lang="en-US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edition, Mosby Publication.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Taylor, Lillis,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Lynn,Fundamentals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Nursing, 8</a:t>
            </a:r>
            <a:r>
              <a:rPr lang="en-US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edition, Wolters Kluwer Publications.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Valsamma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Joseph,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Susamma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Varghese,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Fundamentals of Nursing, 1</a:t>
            </a:r>
            <a:r>
              <a:rPr lang="en-US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edition, 2018, Frontline Publications.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0718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838200" y="319406"/>
            <a:ext cx="10515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19406"/>
            <a:ext cx="10515600" cy="585755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9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  <a:endParaRPr lang="en-US" sz="9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617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Techniques of communication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258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83"/>
            <a:ext cx="10515600" cy="858982"/>
          </a:xfrm>
        </p:spPr>
        <p:txBody>
          <a:bodyPr>
            <a:normAutofit/>
          </a:bodyPr>
          <a:lstStyle/>
          <a:p>
            <a:pPr algn="ctr"/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6073"/>
            <a:ext cx="10515600" cy="504089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Listening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Broad openings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Restating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Clarification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Reflection</a:t>
            </a:r>
          </a:p>
          <a:p>
            <a:pPr>
              <a:lnSpc>
                <a:spcPct val="150000"/>
              </a:lnSpc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00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83"/>
            <a:ext cx="10515600" cy="858982"/>
          </a:xfrm>
        </p:spPr>
        <p:txBody>
          <a:bodyPr>
            <a:normAutofit/>
          </a:bodyPr>
          <a:lstStyle/>
          <a:p>
            <a:pPr algn="ctr"/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6073"/>
            <a:ext cx="10515600" cy="504089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Focusing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Sharing perceptions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Silence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Humor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Informing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Suggesting</a:t>
            </a:r>
          </a:p>
        </p:txBody>
      </p:sp>
    </p:spTree>
    <p:extLst>
      <p:ext uri="{BB962C8B-B14F-4D97-AF65-F5344CB8AC3E}">
        <p14:creationId xmlns:p14="http://schemas.microsoft.com/office/powerpoint/2010/main" val="405798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83"/>
            <a:ext cx="10515600" cy="858982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Listening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6073"/>
            <a:ext cx="10515600" cy="534785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active process of receiving information.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complete attention of the nurse is required  and there should be no preoccupation with  oneself.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Listening is a sign of respect for the person who is  talking and a powerful reinforce of relationships.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allows the patients to talk more, without which the  relationship cannot progress.</a:t>
            </a:r>
          </a:p>
          <a:p>
            <a:pPr>
              <a:lnSpc>
                <a:spcPct val="150000"/>
              </a:lnSpc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3135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83"/>
            <a:ext cx="10515600" cy="858982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Broad openings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6073"/>
            <a:ext cx="10515600" cy="504089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	encourage	the	patient	to	select	topics	for discussion,	and	indicate	that	nurse	is	there listening to him and following him.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 questions such as what shall we discuss  today? ―can you tell me more about that‖? ―And  then what happened?‖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part of the nurse encourages the patient  to talk.</a:t>
            </a:r>
          </a:p>
          <a:p>
            <a:pPr>
              <a:lnSpc>
                <a:spcPct val="150000"/>
              </a:lnSpc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5539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83"/>
            <a:ext cx="10515600" cy="858982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Restating/ Paraphrasing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6073"/>
            <a:ext cx="10515600" cy="504089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nurse repeats to the patient the main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thought in similar words that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has expressed.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indicates that the nurses is listening.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also brings attention to something important.</a:t>
            </a:r>
          </a:p>
          <a:p>
            <a:pPr>
              <a:lnSpc>
                <a:spcPct val="150000"/>
              </a:lnSpc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811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904</Words>
  <Application>Microsoft Office PowerPoint</Application>
  <PresentationFormat>Widescreen</PresentationFormat>
  <Paragraphs>111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Arial</vt:lpstr>
      <vt:lpstr>Calibri</vt:lpstr>
      <vt:lpstr>Calibri Light</vt:lpstr>
      <vt:lpstr>Times New Roman</vt:lpstr>
      <vt:lpstr>Office Theme</vt:lpstr>
      <vt:lpstr>Communication </vt:lpstr>
      <vt:lpstr>Central Objective</vt:lpstr>
      <vt:lpstr>Specific Objective</vt:lpstr>
      <vt:lpstr>Techniques of communication</vt:lpstr>
      <vt:lpstr>PowerPoint Presentation</vt:lpstr>
      <vt:lpstr>PowerPoint Presentation</vt:lpstr>
      <vt:lpstr>Listening</vt:lpstr>
      <vt:lpstr>Broad openings</vt:lpstr>
      <vt:lpstr>Restating/ Paraphrasing</vt:lpstr>
      <vt:lpstr>Clarification</vt:lpstr>
      <vt:lpstr>Reflection</vt:lpstr>
      <vt:lpstr>Focusing</vt:lpstr>
      <vt:lpstr>Sharing perceptions:</vt:lpstr>
      <vt:lpstr> Theme identification:</vt:lpstr>
      <vt:lpstr>Silence</vt:lpstr>
      <vt:lpstr>Humor</vt:lpstr>
      <vt:lpstr>Informing</vt:lpstr>
      <vt:lpstr>Suggesting</vt:lpstr>
      <vt:lpstr>Sharing observations</vt:lpstr>
      <vt:lpstr>Sharing empathy</vt:lpstr>
      <vt:lpstr>Sharing hope</vt:lpstr>
      <vt:lpstr>Sharing feelings</vt:lpstr>
      <vt:lpstr>Using Touch</vt:lpstr>
      <vt:lpstr>Providing general leads</vt:lpstr>
      <vt:lpstr>Being specific &amp; tentative</vt:lpstr>
      <vt:lpstr>Asking relevant &amp; open ended questions</vt:lpstr>
      <vt:lpstr>Presenting reality</vt:lpstr>
      <vt:lpstr>Self disclosure</vt:lpstr>
      <vt:lpstr>Perception checking or seeking consensual validation</vt:lpstr>
      <vt:lpstr>Offering self</vt:lpstr>
      <vt:lpstr>Acknowledging </vt:lpstr>
      <vt:lpstr>Summarizing &amp; planning</vt:lpstr>
      <vt:lpstr>Reference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4</cp:revision>
  <dcterms:created xsi:type="dcterms:W3CDTF">2021-01-18T06:23:34Z</dcterms:created>
  <dcterms:modified xsi:type="dcterms:W3CDTF">2021-01-18T06:46:36Z</dcterms:modified>
</cp:coreProperties>
</file>