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80" r:id="rId1"/>
  </p:sldMasterIdLst>
  <p:notesMasterIdLst>
    <p:notesMasterId r:id="rId22"/>
  </p:notesMasterIdLst>
  <p:sldIdLst>
    <p:sldId id="256" r:id="rId2"/>
    <p:sldId id="276" r:id="rId3"/>
    <p:sldId id="263" r:id="rId4"/>
    <p:sldId id="264" r:id="rId5"/>
    <p:sldId id="265" r:id="rId6"/>
    <p:sldId id="257" r:id="rId7"/>
    <p:sldId id="258" r:id="rId8"/>
    <p:sldId id="259" r:id="rId9"/>
    <p:sldId id="261" r:id="rId10"/>
    <p:sldId id="273" r:id="rId11"/>
    <p:sldId id="262" r:id="rId12"/>
    <p:sldId id="274" r:id="rId13"/>
    <p:sldId id="275" r:id="rId14"/>
    <p:sldId id="266" r:id="rId15"/>
    <p:sldId id="267" r:id="rId16"/>
    <p:sldId id="268" r:id="rId17"/>
    <p:sldId id="269" r:id="rId18"/>
    <p:sldId id="271" r:id="rId19"/>
    <p:sldId id="270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42" autoAdjust="0"/>
  </p:normalViewPr>
  <p:slideViewPr>
    <p:cSldViewPr showGuides="1">
      <p:cViewPr varScale="1">
        <p:scale>
          <a:sx n="74" d="100"/>
          <a:sy n="74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4A9CC3-F752-4CE2-87A6-30F2467E44AC}" type="doc">
      <dgm:prSet loTypeId="urn:microsoft.com/office/officeart/2005/8/layout/list1#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69BB2E0E-0768-458C-8629-E430464DD0FB}">
      <dgm:prSet phldrT="[Text]"/>
      <dgm:spPr/>
      <dgm:t>
        <a:bodyPr/>
        <a:lstStyle/>
        <a:p>
          <a:r>
            <a:rPr lang="en-US" b="1" dirty="0"/>
            <a:t>Organic factors</a:t>
          </a:r>
        </a:p>
      </dgm:t>
    </dgm:pt>
    <dgm:pt modelId="{8A6C4E93-C7AF-487D-ABD2-7EA155E6B3DF}" type="parTrans" cxnId="{BAE6A2E3-EF7C-4D29-B7CC-53CFD00341BA}">
      <dgm:prSet/>
      <dgm:spPr/>
      <dgm:t>
        <a:bodyPr/>
        <a:lstStyle/>
        <a:p>
          <a:endParaRPr lang="en-US"/>
        </a:p>
      </dgm:t>
    </dgm:pt>
    <dgm:pt modelId="{A8812BB4-D484-4C71-AE05-920AB2E88E35}" type="sibTrans" cxnId="{BAE6A2E3-EF7C-4D29-B7CC-53CFD00341BA}">
      <dgm:prSet/>
      <dgm:spPr/>
      <dgm:t>
        <a:bodyPr/>
        <a:lstStyle/>
        <a:p>
          <a:endParaRPr lang="en-US"/>
        </a:p>
      </dgm:t>
    </dgm:pt>
    <dgm:pt modelId="{9B93886B-2A36-4D53-8D88-BD38F64D6DCC}">
      <dgm:prSet phldrT="[Text]"/>
      <dgm:spPr/>
      <dgm:t>
        <a:bodyPr/>
        <a:lstStyle/>
        <a:p>
          <a:r>
            <a:rPr lang="en-US" b="1" dirty="0"/>
            <a:t>Psychological factors</a:t>
          </a:r>
        </a:p>
      </dgm:t>
    </dgm:pt>
    <dgm:pt modelId="{772F5ACA-17E7-4398-87D1-C44C60DFC9E7}" type="parTrans" cxnId="{CB42EF3F-7016-4442-8716-DBBB2A589B42}">
      <dgm:prSet/>
      <dgm:spPr/>
      <dgm:t>
        <a:bodyPr/>
        <a:lstStyle/>
        <a:p>
          <a:endParaRPr lang="en-US"/>
        </a:p>
      </dgm:t>
    </dgm:pt>
    <dgm:pt modelId="{0BCCB0C7-1532-4B33-9F25-17995496EDC3}" type="sibTrans" cxnId="{CB42EF3F-7016-4442-8716-DBBB2A589B42}">
      <dgm:prSet/>
      <dgm:spPr/>
      <dgm:t>
        <a:bodyPr/>
        <a:lstStyle/>
        <a:p>
          <a:endParaRPr lang="en-US"/>
        </a:p>
      </dgm:t>
    </dgm:pt>
    <dgm:pt modelId="{DD6E97CA-449F-458C-A34A-E6BFF41E3F81}">
      <dgm:prSet phldrT="[Text]"/>
      <dgm:spPr/>
      <dgm:t>
        <a:bodyPr/>
        <a:lstStyle/>
        <a:p>
          <a:r>
            <a:rPr lang="en-US" b="1" dirty="0"/>
            <a:t>Sociological factors</a:t>
          </a:r>
        </a:p>
      </dgm:t>
    </dgm:pt>
    <dgm:pt modelId="{48E3B284-B349-4DD4-AABC-16B84815BEF9}" type="parTrans" cxnId="{D688F0C8-D2B1-4310-95FF-44C7591AA4C1}">
      <dgm:prSet/>
      <dgm:spPr/>
      <dgm:t>
        <a:bodyPr/>
        <a:lstStyle/>
        <a:p>
          <a:endParaRPr lang="en-US"/>
        </a:p>
      </dgm:t>
    </dgm:pt>
    <dgm:pt modelId="{7C4B789F-DFC7-4710-AC3E-DB1D69743C05}" type="sibTrans" cxnId="{D688F0C8-D2B1-4310-95FF-44C7591AA4C1}">
      <dgm:prSet/>
      <dgm:spPr/>
      <dgm:t>
        <a:bodyPr/>
        <a:lstStyle/>
        <a:p>
          <a:endParaRPr lang="en-US"/>
        </a:p>
      </dgm:t>
    </dgm:pt>
    <dgm:pt modelId="{B2124CF7-60DB-4FEC-9AA6-B9455C2D66A6}" type="pres">
      <dgm:prSet presAssocID="{F94A9CC3-F752-4CE2-87A6-30F2467E44A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F2D0EDE-2CD8-44CF-B3E5-137B47DD88C4}" type="pres">
      <dgm:prSet presAssocID="{69BB2E0E-0768-458C-8629-E430464DD0FB}" presName="parentLin" presStyleCnt="0"/>
      <dgm:spPr/>
    </dgm:pt>
    <dgm:pt modelId="{2BE6C8BB-617D-482F-AAE9-144DAC9AE1BE}" type="pres">
      <dgm:prSet presAssocID="{69BB2E0E-0768-458C-8629-E430464DD0FB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0151890E-65F0-4AFA-A049-0DF29E36553D}" type="pres">
      <dgm:prSet presAssocID="{69BB2E0E-0768-458C-8629-E430464DD0F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B2FA54-39E2-4780-BB0A-43914A71A3C8}" type="pres">
      <dgm:prSet presAssocID="{69BB2E0E-0768-458C-8629-E430464DD0FB}" presName="negativeSpace" presStyleCnt="0"/>
      <dgm:spPr/>
    </dgm:pt>
    <dgm:pt modelId="{7D68DDC8-FBC6-4336-BE7D-3C48129B4636}" type="pres">
      <dgm:prSet presAssocID="{69BB2E0E-0768-458C-8629-E430464DD0FB}" presName="childText" presStyleLbl="conFgAcc1" presStyleIdx="0" presStyleCnt="3">
        <dgm:presLayoutVars>
          <dgm:bulletEnabled val="1"/>
        </dgm:presLayoutVars>
      </dgm:prSet>
      <dgm:spPr/>
    </dgm:pt>
    <dgm:pt modelId="{5878C956-F4C8-4048-BFD5-93348C8DFCD8}" type="pres">
      <dgm:prSet presAssocID="{A8812BB4-D484-4C71-AE05-920AB2E88E35}" presName="spaceBetweenRectangles" presStyleCnt="0"/>
      <dgm:spPr/>
    </dgm:pt>
    <dgm:pt modelId="{D5F0D9F0-3602-4D5D-924E-1E733F3D640E}" type="pres">
      <dgm:prSet presAssocID="{9B93886B-2A36-4D53-8D88-BD38F64D6DCC}" presName="parentLin" presStyleCnt="0"/>
      <dgm:spPr/>
    </dgm:pt>
    <dgm:pt modelId="{F962FB84-9A9F-4FC3-81F1-1A2629C0F2BA}" type="pres">
      <dgm:prSet presAssocID="{9B93886B-2A36-4D53-8D88-BD38F64D6DCC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912077CB-6F69-44ED-9375-693A972F48B6}" type="pres">
      <dgm:prSet presAssocID="{9B93886B-2A36-4D53-8D88-BD38F64D6DC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8BB149A-540C-4483-96F0-044EA29CA11F}" type="pres">
      <dgm:prSet presAssocID="{9B93886B-2A36-4D53-8D88-BD38F64D6DCC}" presName="negativeSpace" presStyleCnt="0"/>
      <dgm:spPr/>
    </dgm:pt>
    <dgm:pt modelId="{C0FE876D-EDB7-4317-9DDC-09514D39BD6B}" type="pres">
      <dgm:prSet presAssocID="{9B93886B-2A36-4D53-8D88-BD38F64D6DCC}" presName="childText" presStyleLbl="conFgAcc1" presStyleIdx="1" presStyleCnt="3">
        <dgm:presLayoutVars>
          <dgm:bulletEnabled val="1"/>
        </dgm:presLayoutVars>
      </dgm:prSet>
      <dgm:spPr/>
    </dgm:pt>
    <dgm:pt modelId="{27A5BE3C-B1E7-48BD-B33D-0D5CB552C877}" type="pres">
      <dgm:prSet presAssocID="{0BCCB0C7-1532-4B33-9F25-17995496EDC3}" presName="spaceBetweenRectangles" presStyleCnt="0"/>
      <dgm:spPr/>
    </dgm:pt>
    <dgm:pt modelId="{B2E04F93-C529-4FBC-BDE2-E77CF4515E86}" type="pres">
      <dgm:prSet presAssocID="{DD6E97CA-449F-458C-A34A-E6BFF41E3F81}" presName="parentLin" presStyleCnt="0"/>
      <dgm:spPr/>
    </dgm:pt>
    <dgm:pt modelId="{C9E0F68E-F856-44F6-8BDB-5033257991DC}" type="pres">
      <dgm:prSet presAssocID="{DD6E97CA-449F-458C-A34A-E6BFF41E3F81}" presName="parentLeftMargin" presStyleLbl="node1" presStyleIdx="1" presStyleCnt="3"/>
      <dgm:spPr/>
      <dgm:t>
        <a:bodyPr/>
        <a:lstStyle/>
        <a:p>
          <a:endParaRPr lang="en-IN"/>
        </a:p>
      </dgm:t>
    </dgm:pt>
    <dgm:pt modelId="{63D5E964-F3D5-43AA-A229-18A2F37C4837}" type="pres">
      <dgm:prSet presAssocID="{DD6E97CA-449F-458C-A34A-E6BFF41E3F8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EBA647B-4FD6-48D4-8B62-204C8276ADB9}" type="pres">
      <dgm:prSet presAssocID="{DD6E97CA-449F-458C-A34A-E6BFF41E3F81}" presName="negativeSpace" presStyleCnt="0"/>
      <dgm:spPr/>
    </dgm:pt>
    <dgm:pt modelId="{7EF1346A-2814-46D4-8955-16A20F06FF71}" type="pres">
      <dgm:prSet presAssocID="{DD6E97CA-449F-458C-A34A-E6BFF41E3F8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E357C43-3769-4686-9822-899A209ED8C6}" type="presOf" srcId="{DD6E97CA-449F-458C-A34A-E6BFF41E3F81}" destId="{63D5E964-F3D5-43AA-A229-18A2F37C4837}" srcOrd="1" destOrd="0" presId="urn:microsoft.com/office/officeart/2005/8/layout/list1#1"/>
    <dgm:cxn modelId="{3BED1559-6DA3-4CC1-9DC6-69B6CE0EC011}" type="presOf" srcId="{DD6E97CA-449F-458C-A34A-E6BFF41E3F81}" destId="{C9E0F68E-F856-44F6-8BDB-5033257991DC}" srcOrd="0" destOrd="0" presId="urn:microsoft.com/office/officeart/2005/8/layout/list1#1"/>
    <dgm:cxn modelId="{D688F0C8-D2B1-4310-95FF-44C7591AA4C1}" srcId="{F94A9CC3-F752-4CE2-87A6-30F2467E44AC}" destId="{DD6E97CA-449F-458C-A34A-E6BFF41E3F81}" srcOrd="2" destOrd="0" parTransId="{48E3B284-B349-4DD4-AABC-16B84815BEF9}" sibTransId="{7C4B789F-DFC7-4710-AC3E-DB1D69743C05}"/>
    <dgm:cxn modelId="{FC3E8B56-12AE-44C2-A34F-BCC83CD05059}" type="presOf" srcId="{F94A9CC3-F752-4CE2-87A6-30F2467E44AC}" destId="{B2124CF7-60DB-4FEC-9AA6-B9455C2D66A6}" srcOrd="0" destOrd="0" presId="urn:microsoft.com/office/officeart/2005/8/layout/list1#1"/>
    <dgm:cxn modelId="{C5CB61CD-A9DE-4F81-8F83-6FCCDADF423C}" type="presOf" srcId="{9B93886B-2A36-4D53-8D88-BD38F64D6DCC}" destId="{F962FB84-9A9F-4FC3-81F1-1A2629C0F2BA}" srcOrd="0" destOrd="0" presId="urn:microsoft.com/office/officeart/2005/8/layout/list1#1"/>
    <dgm:cxn modelId="{4A0704CF-0FD9-4E91-B227-B881BFE4441F}" type="presOf" srcId="{69BB2E0E-0768-458C-8629-E430464DD0FB}" destId="{2BE6C8BB-617D-482F-AAE9-144DAC9AE1BE}" srcOrd="0" destOrd="0" presId="urn:microsoft.com/office/officeart/2005/8/layout/list1#1"/>
    <dgm:cxn modelId="{BAE6A2E3-EF7C-4D29-B7CC-53CFD00341BA}" srcId="{F94A9CC3-F752-4CE2-87A6-30F2467E44AC}" destId="{69BB2E0E-0768-458C-8629-E430464DD0FB}" srcOrd="0" destOrd="0" parTransId="{8A6C4E93-C7AF-487D-ABD2-7EA155E6B3DF}" sibTransId="{A8812BB4-D484-4C71-AE05-920AB2E88E35}"/>
    <dgm:cxn modelId="{604120D4-BD01-4AA8-A557-EE21348C1E61}" type="presOf" srcId="{9B93886B-2A36-4D53-8D88-BD38F64D6DCC}" destId="{912077CB-6F69-44ED-9375-693A972F48B6}" srcOrd="1" destOrd="0" presId="urn:microsoft.com/office/officeart/2005/8/layout/list1#1"/>
    <dgm:cxn modelId="{CB42EF3F-7016-4442-8716-DBBB2A589B42}" srcId="{F94A9CC3-F752-4CE2-87A6-30F2467E44AC}" destId="{9B93886B-2A36-4D53-8D88-BD38F64D6DCC}" srcOrd="1" destOrd="0" parTransId="{772F5ACA-17E7-4398-87D1-C44C60DFC9E7}" sibTransId="{0BCCB0C7-1532-4B33-9F25-17995496EDC3}"/>
    <dgm:cxn modelId="{9DE474E1-96C0-4567-BDFB-51A177994B2D}" type="presOf" srcId="{69BB2E0E-0768-458C-8629-E430464DD0FB}" destId="{0151890E-65F0-4AFA-A049-0DF29E36553D}" srcOrd="1" destOrd="0" presId="urn:microsoft.com/office/officeart/2005/8/layout/list1#1"/>
    <dgm:cxn modelId="{033CE01F-CC36-4F1A-A30C-3E28A72E2A0E}" type="presParOf" srcId="{B2124CF7-60DB-4FEC-9AA6-B9455C2D66A6}" destId="{DF2D0EDE-2CD8-44CF-B3E5-137B47DD88C4}" srcOrd="0" destOrd="0" presId="urn:microsoft.com/office/officeart/2005/8/layout/list1#1"/>
    <dgm:cxn modelId="{F0A9112D-F152-4CAF-ACC7-8346C6C78A15}" type="presParOf" srcId="{DF2D0EDE-2CD8-44CF-B3E5-137B47DD88C4}" destId="{2BE6C8BB-617D-482F-AAE9-144DAC9AE1BE}" srcOrd="0" destOrd="0" presId="urn:microsoft.com/office/officeart/2005/8/layout/list1#1"/>
    <dgm:cxn modelId="{F6C86C0B-C8EF-4946-9403-9B19F7FC9E40}" type="presParOf" srcId="{DF2D0EDE-2CD8-44CF-B3E5-137B47DD88C4}" destId="{0151890E-65F0-4AFA-A049-0DF29E36553D}" srcOrd="1" destOrd="0" presId="urn:microsoft.com/office/officeart/2005/8/layout/list1#1"/>
    <dgm:cxn modelId="{9365D519-5BCD-4947-B35B-B09EF87E78D3}" type="presParOf" srcId="{B2124CF7-60DB-4FEC-9AA6-B9455C2D66A6}" destId="{20B2FA54-39E2-4780-BB0A-43914A71A3C8}" srcOrd="1" destOrd="0" presId="urn:microsoft.com/office/officeart/2005/8/layout/list1#1"/>
    <dgm:cxn modelId="{13672719-27ED-402B-8C8F-7891676C813A}" type="presParOf" srcId="{B2124CF7-60DB-4FEC-9AA6-B9455C2D66A6}" destId="{7D68DDC8-FBC6-4336-BE7D-3C48129B4636}" srcOrd="2" destOrd="0" presId="urn:microsoft.com/office/officeart/2005/8/layout/list1#1"/>
    <dgm:cxn modelId="{E2F2919E-ADF6-4AE6-B264-1687DC6D0597}" type="presParOf" srcId="{B2124CF7-60DB-4FEC-9AA6-B9455C2D66A6}" destId="{5878C956-F4C8-4048-BFD5-93348C8DFCD8}" srcOrd="3" destOrd="0" presId="urn:microsoft.com/office/officeart/2005/8/layout/list1#1"/>
    <dgm:cxn modelId="{A42AA2F9-F222-4AFE-B303-70D1CB0B6ED9}" type="presParOf" srcId="{B2124CF7-60DB-4FEC-9AA6-B9455C2D66A6}" destId="{D5F0D9F0-3602-4D5D-924E-1E733F3D640E}" srcOrd="4" destOrd="0" presId="urn:microsoft.com/office/officeart/2005/8/layout/list1#1"/>
    <dgm:cxn modelId="{8ABBED85-5E91-4C38-863A-0CEDC7805380}" type="presParOf" srcId="{D5F0D9F0-3602-4D5D-924E-1E733F3D640E}" destId="{F962FB84-9A9F-4FC3-81F1-1A2629C0F2BA}" srcOrd="0" destOrd="0" presId="urn:microsoft.com/office/officeart/2005/8/layout/list1#1"/>
    <dgm:cxn modelId="{0BF0AC31-4D91-444F-A794-831D373BE0E0}" type="presParOf" srcId="{D5F0D9F0-3602-4D5D-924E-1E733F3D640E}" destId="{912077CB-6F69-44ED-9375-693A972F48B6}" srcOrd="1" destOrd="0" presId="urn:microsoft.com/office/officeart/2005/8/layout/list1#1"/>
    <dgm:cxn modelId="{D90BBF03-9FAD-48B1-99F3-201800FC5B2C}" type="presParOf" srcId="{B2124CF7-60DB-4FEC-9AA6-B9455C2D66A6}" destId="{A8BB149A-540C-4483-96F0-044EA29CA11F}" srcOrd="5" destOrd="0" presId="urn:microsoft.com/office/officeart/2005/8/layout/list1#1"/>
    <dgm:cxn modelId="{0A053CD6-886A-403F-ACD1-DC45B678DD45}" type="presParOf" srcId="{B2124CF7-60DB-4FEC-9AA6-B9455C2D66A6}" destId="{C0FE876D-EDB7-4317-9DDC-09514D39BD6B}" srcOrd="6" destOrd="0" presId="urn:microsoft.com/office/officeart/2005/8/layout/list1#1"/>
    <dgm:cxn modelId="{4EE09C34-175E-4D82-82B1-32268330E259}" type="presParOf" srcId="{B2124CF7-60DB-4FEC-9AA6-B9455C2D66A6}" destId="{27A5BE3C-B1E7-48BD-B33D-0D5CB552C877}" srcOrd="7" destOrd="0" presId="urn:microsoft.com/office/officeart/2005/8/layout/list1#1"/>
    <dgm:cxn modelId="{D8536357-BD7D-4EE9-B369-F1C37871F377}" type="presParOf" srcId="{B2124CF7-60DB-4FEC-9AA6-B9455C2D66A6}" destId="{B2E04F93-C529-4FBC-BDE2-E77CF4515E86}" srcOrd="8" destOrd="0" presId="urn:microsoft.com/office/officeart/2005/8/layout/list1#1"/>
    <dgm:cxn modelId="{3CCC9DC2-A1E2-4DB1-ABE8-CF761B90DA46}" type="presParOf" srcId="{B2E04F93-C529-4FBC-BDE2-E77CF4515E86}" destId="{C9E0F68E-F856-44F6-8BDB-5033257991DC}" srcOrd="0" destOrd="0" presId="urn:microsoft.com/office/officeart/2005/8/layout/list1#1"/>
    <dgm:cxn modelId="{75302CF2-4EF6-4CF7-9618-0F82E7E7A0B0}" type="presParOf" srcId="{B2E04F93-C529-4FBC-BDE2-E77CF4515E86}" destId="{63D5E964-F3D5-43AA-A229-18A2F37C4837}" srcOrd="1" destOrd="0" presId="urn:microsoft.com/office/officeart/2005/8/layout/list1#1"/>
    <dgm:cxn modelId="{7B2E5215-AE33-4C3D-A1B3-4BB53D74FECD}" type="presParOf" srcId="{B2124CF7-60DB-4FEC-9AA6-B9455C2D66A6}" destId="{DEBA647B-4FD6-48D4-8B62-204C8276ADB9}" srcOrd="9" destOrd="0" presId="urn:microsoft.com/office/officeart/2005/8/layout/list1#1"/>
    <dgm:cxn modelId="{DCB66475-5362-4099-A595-EDE9AFCDFA8F}" type="presParOf" srcId="{B2124CF7-60DB-4FEC-9AA6-B9455C2D66A6}" destId="{7EF1346A-2814-46D4-8955-16A20F06FF71}" srcOrd="10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9546DD-7214-48CC-8250-FC2791BA4BC5}" type="doc">
      <dgm:prSet loTypeId="urn:microsoft.com/office/officeart/2005/8/layout/lProcess2" loCatId="list" qsTypeId="urn:microsoft.com/office/officeart/2005/8/quickstyle/3d5#1" qsCatId="3D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9A43B374-77D1-4670-B67E-6E1D7688F9E1}">
      <dgm:prSet phldrT="[Text]"/>
      <dgm:spPr/>
      <dgm:t>
        <a:bodyPr/>
        <a:lstStyle/>
        <a:p>
          <a:endParaRPr lang="en-US" dirty="0"/>
        </a:p>
      </dgm:t>
    </dgm:pt>
    <dgm:pt modelId="{F652A669-BFC2-4C94-838E-B29F3846A604}" type="parTrans" cxnId="{0F41BA05-552D-4D83-B809-44682BD65840}">
      <dgm:prSet/>
      <dgm:spPr/>
      <dgm:t>
        <a:bodyPr/>
        <a:lstStyle/>
        <a:p>
          <a:endParaRPr lang="en-US"/>
        </a:p>
      </dgm:t>
    </dgm:pt>
    <dgm:pt modelId="{23EB5320-7375-4AB9-86AE-9440A3D9FAC8}" type="sibTrans" cxnId="{0F41BA05-552D-4D83-B809-44682BD65840}">
      <dgm:prSet/>
      <dgm:spPr/>
      <dgm:t>
        <a:bodyPr/>
        <a:lstStyle/>
        <a:p>
          <a:endParaRPr lang="en-US"/>
        </a:p>
      </dgm:t>
    </dgm:pt>
    <dgm:pt modelId="{5D464BD7-C937-45B8-A9BE-1679D761AC92}">
      <dgm:prSet phldrT="[Text]"/>
      <dgm:spPr/>
      <dgm:t>
        <a:bodyPr/>
        <a:lstStyle/>
        <a:p>
          <a:r>
            <a:rPr lang="en-US" dirty="0"/>
            <a:t>Malnutrition </a:t>
          </a:r>
        </a:p>
      </dgm:t>
    </dgm:pt>
    <dgm:pt modelId="{1041380E-5358-4D96-9AD5-77C1CCE5F7D2}" type="parTrans" cxnId="{E9DFECB5-3D87-4EF8-BB90-B131073F3969}">
      <dgm:prSet/>
      <dgm:spPr/>
      <dgm:t>
        <a:bodyPr/>
        <a:lstStyle/>
        <a:p>
          <a:endParaRPr lang="en-US"/>
        </a:p>
      </dgm:t>
    </dgm:pt>
    <dgm:pt modelId="{6FC0DE62-FEE1-4589-95EF-D0D6C40DEE46}" type="sibTrans" cxnId="{E9DFECB5-3D87-4EF8-BB90-B131073F3969}">
      <dgm:prSet/>
      <dgm:spPr/>
      <dgm:t>
        <a:bodyPr/>
        <a:lstStyle/>
        <a:p>
          <a:endParaRPr lang="en-US"/>
        </a:p>
      </dgm:t>
    </dgm:pt>
    <dgm:pt modelId="{6922093C-B55B-4FA1-9FB0-5D454A7AC23D}">
      <dgm:prSet phldrT="[Text]"/>
      <dgm:spPr/>
      <dgm:t>
        <a:bodyPr/>
        <a:lstStyle/>
        <a:p>
          <a:r>
            <a:rPr lang="en-US" dirty="0"/>
            <a:t>Down syndrome</a:t>
          </a:r>
        </a:p>
      </dgm:t>
    </dgm:pt>
    <dgm:pt modelId="{E87DE949-5174-4709-8BA3-12BCC2ED434E}" type="parTrans" cxnId="{21D9096A-4B66-4C72-9DE8-35CB47732C30}">
      <dgm:prSet/>
      <dgm:spPr/>
      <dgm:t>
        <a:bodyPr/>
        <a:lstStyle/>
        <a:p>
          <a:endParaRPr lang="en-US"/>
        </a:p>
      </dgm:t>
    </dgm:pt>
    <dgm:pt modelId="{69AA6665-C03F-4C99-A127-F011769F2FBA}" type="sibTrans" cxnId="{21D9096A-4B66-4C72-9DE8-35CB47732C30}">
      <dgm:prSet/>
      <dgm:spPr/>
      <dgm:t>
        <a:bodyPr/>
        <a:lstStyle/>
        <a:p>
          <a:endParaRPr lang="en-US"/>
        </a:p>
      </dgm:t>
    </dgm:pt>
    <dgm:pt modelId="{E86B8F31-324F-4AAA-9EDA-77163A6B0BDB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5DD23FEC-8BD3-4D28-BD69-422F6620DE42}" type="parTrans" cxnId="{4E855D0F-CBD9-468A-A30A-A43ED8A1BEF1}">
      <dgm:prSet/>
      <dgm:spPr/>
      <dgm:t>
        <a:bodyPr/>
        <a:lstStyle/>
        <a:p>
          <a:endParaRPr lang="en-US"/>
        </a:p>
      </dgm:t>
    </dgm:pt>
    <dgm:pt modelId="{12309A7B-3766-4263-9C3B-CB954F88043E}" type="sibTrans" cxnId="{4E855D0F-CBD9-468A-A30A-A43ED8A1BEF1}">
      <dgm:prSet/>
      <dgm:spPr/>
      <dgm:t>
        <a:bodyPr/>
        <a:lstStyle/>
        <a:p>
          <a:endParaRPr lang="en-US"/>
        </a:p>
      </dgm:t>
    </dgm:pt>
    <dgm:pt modelId="{00968687-5F27-4639-8674-2462A4AE6E3F}">
      <dgm:prSet phldrT="[Text]"/>
      <dgm:spPr/>
      <dgm:t>
        <a:bodyPr/>
        <a:lstStyle/>
        <a:p>
          <a:r>
            <a:rPr lang="en-US" dirty="0"/>
            <a:t>Fatigue </a:t>
          </a:r>
        </a:p>
      </dgm:t>
    </dgm:pt>
    <dgm:pt modelId="{8DCC97B2-9D3B-42A9-83A4-7CACF4E1A24A}" type="parTrans" cxnId="{C927970B-E961-4ABA-A470-96E47AD1E5A3}">
      <dgm:prSet/>
      <dgm:spPr/>
      <dgm:t>
        <a:bodyPr/>
        <a:lstStyle/>
        <a:p>
          <a:endParaRPr lang="en-US"/>
        </a:p>
      </dgm:t>
    </dgm:pt>
    <dgm:pt modelId="{2516BA20-80C0-4395-877C-C739F205DAC0}" type="sibTrans" cxnId="{C927970B-E961-4ABA-A470-96E47AD1E5A3}">
      <dgm:prSet/>
      <dgm:spPr/>
      <dgm:t>
        <a:bodyPr/>
        <a:lstStyle/>
        <a:p>
          <a:endParaRPr lang="en-US"/>
        </a:p>
      </dgm:t>
    </dgm:pt>
    <dgm:pt modelId="{996A168F-95B3-4A2F-A7CB-4445E262A1AA}">
      <dgm:prSet phldrT="[Text]"/>
      <dgm:spPr/>
      <dgm:t>
        <a:bodyPr/>
        <a:lstStyle/>
        <a:p>
          <a:r>
            <a:rPr lang="en-US" dirty="0"/>
            <a:t>Psychosis</a:t>
          </a:r>
        </a:p>
      </dgm:t>
    </dgm:pt>
    <dgm:pt modelId="{55B723F9-44A8-45D8-BA16-DC704E8ADDC4}" type="parTrans" cxnId="{154998D4-7744-49DF-B420-87BA5D5C9AB3}">
      <dgm:prSet/>
      <dgm:spPr/>
      <dgm:t>
        <a:bodyPr/>
        <a:lstStyle/>
        <a:p>
          <a:endParaRPr lang="en-US"/>
        </a:p>
      </dgm:t>
    </dgm:pt>
    <dgm:pt modelId="{9DF16134-C348-454B-A35B-8C996B135F59}" type="sibTrans" cxnId="{154998D4-7744-49DF-B420-87BA5D5C9AB3}">
      <dgm:prSet/>
      <dgm:spPr/>
      <dgm:t>
        <a:bodyPr/>
        <a:lstStyle/>
        <a:p>
          <a:endParaRPr lang="en-US"/>
        </a:p>
      </dgm:t>
    </dgm:pt>
    <dgm:pt modelId="{197B607C-CAAC-4CFF-852E-337FDA3064C3}">
      <dgm:prSet phldrT="[Text]"/>
      <dgm:spPr/>
      <dgm:t>
        <a:bodyPr/>
        <a:lstStyle/>
        <a:p>
          <a:endParaRPr lang="en-US" dirty="0"/>
        </a:p>
      </dgm:t>
    </dgm:pt>
    <dgm:pt modelId="{133C4450-F990-4CE7-84D9-BFFC745FB49E}" type="parTrans" cxnId="{BB2A1176-840C-4BE5-8EDC-9205278F4B44}">
      <dgm:prSet/>
      <dgm:spPr/>
      <dgm:t>
        <a:bodyPr/>
        <a:lstStyle/>
        <a:p>
          <a:endParaRPr lang="en-US"/>
        </a:p>
      </dgm:t>
    </dgm:pt>
    <dgm:pt modelId="{C8720A85-8599-42DC-BAFA-E094C939A707}" type="sibTrans" cxnId="{BB2A1176-840C-4BE5-8EDC-9205278F4B44}">
      <dgm:prSet/>
      <dgm:spPr/>
      <dgm:t>
        <a:bodyPr/>
        <a:lstStyle/>
        <a:p>
          <a:endParaRPr lang="en-US"/>
        </a:p>
      </dgm:t>
    </dgm:pt>
    <dgm:pt modelId="{83C8CBEF-DBFD-49E3-A23B-4BB7FE85DA97}">
      <dgm:prSet phldrT="[Text]"/>
      <dgm:spPr/>
      <dgm:t>
        <a:bodyPr/>
        <a:lstStyle/>
        <a:p>
          <a:r>
            <a:rPr lang="en-US" dirty="0"/>
            <a:t>Hormonal imbalance </a:t>
          </a:r>
        </a:p>
      </dgm:t>
    </dgm:pt>
    <dgm:pt modelId="{FA33897C-D0B6-4D24-96F4-3315D43E0AEA}" type="parTrans" cxnId="{7A2BCF04-D8F0-4D4D-80EE-558274E5A24D}">
      <dgm:prSet/>
      <dgm:spPr/>
      <dgm:t>
        <a:bodyPr/>
        <a:lstStyle/>
        <a:p>
          <a:endParaRPr lang="en-US"/>
        </a:p>
      </dgm:t>
    </dgm:pt>
    <dgm:pt modelId="{C3CED989-E8DD-4D51-A223-199AE9C7C2F2}" type="sibTrans" cxnId="{7A2BCF04-D8F0-4D4D-80EE-558274E5A24D}">
      <dgm:prSet/>
      <dgm:spPr/>
      <dgm:t>
        <a:bodyPr/>
        <a:lstStyle/>
        <a:p>
          <a:endParaRPr lang="en-US"/>
        </a:p>
      </dgm:t>
    </dgm:pt>
    <dgm:pt modelId="{21AE603B-2A45-465D-A4A7-147AA6F73A43}">
      <dgm:prSet phldrT="[Text]"/>
      <dgm:spPr/>
      <dgm:t>
        <a:bodyPr/>
        <a:lstStyle/>
        <a:p>
          <a:r>
            <a:rPr lang="en-US" dirty="0"/>
            <a:t>Brain infection</a:t>
          </a:r>
        </a:p>
      </dgm:t>
    </dgm:pt>
    <dgm:pt modelId="{4CEB4350-79C4-4606-8F70-6ECD2981F8DB}" type="parTrans" cxnId="{117A1CD5-4193-4AC9-A222-D1227EAA3E79}">
      <dgm:prSet/>
      <dgm:spPr/>
      <dgm:t>
        <a:bodyPr/>
        <a:lstStyle/>
        <a:p>
          <a:endParaRPr lang="en-US"/>
        </a:p>
      </dgm:t>
    </dgm:pt>
    <dgm:pt modelId="{9DDB7BD2-2CA7-427C-A425-46196E528301}" type="sibTrans" cxnId="{117A1CD5-4193-4AC9-A222-D1227EAA3E79}">
      <dgm:prSet/>
      <dgm:spPr/>
      <dgm:t>
        <a:bodyPr/>
        <a:lstStyle/>
        <a:p>
          <a:endParaRPr lang="en-US"/>
        </a:p>
      </dgm:t>
    </dgm:pt>
    <dgm:pt modelId="{43FB201D-CC6D-4AD6-BBD6-59E4A54A4DCE}" type="pres">
      <dgm:prSet presAssocID="{049546DD-7214-48CC-8250-FC2791BA4BC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3814A21-6005-43A2-8806-40E076C58180}" type="pres">
      <dgm:prSet presAssocID="{9A43B374-77D1-4670-B67E-6E1D7688F9E1}" presName="compNode" presStyleCnt="0"/>
      <dgm:spPr/>
    </dgm:pt>
    <dgm:pt modelId="{DA976B34-398C-4464-A88D-3B07490B0A7E}" type="pres">
      <dgm:prSet presAssocID="{9A43B374-77D1-4670-B67E-6E1D7688F9E1}" presName="aNode" presStyleLbl="bgShp" presStyleIdx="0" presStyleCnt="3"/>
      <dgm:spPr/>
      <dgm:t>
        <a:bodyPr/>
        <a:lstStyle/>
        <a:p>
          <a:endParaRPr lang="en-IN"/>
        </a:p>
      </dgm:t>
    </dgm:pt>
    <dgm:pt modelId="{18514735-8574-4D3D-B07E-612A3197B174}" type="pres">
      <dgm:prSet presAssocID="{9A43B374-77D1-4670-B67E-6E1D7688F9E1}" presName="textNode" presStyleLbl="bgShp" presStyleIdx="0" presStyleCnt="3"/>
      <dgm:spPr/>
      <dgm:t>
        <a:bodyPr/>
        <a:lstStyle/>
        <a:p>
          <a:endParaRPr lang="en-IN"/>
        </a:p>
      </dgm:t>
    </dgm:pt>
    <dgm:pt modelId="{204CB976-E39E-4466-BCC0-5325256D5D00}" type="pres">
      <dgm:prSet presAssocID="{9A43B374-77D1-4670-B67E-6E1D7688F9E1}" presName="compChildNode" presStyleCnt="0"/>
      <dgm:spPr/>
    </dgm:pt>
    <dgm:pt modelId="{E6BEEEC5-D254-41D8-9ED9-5CA6FEF12AE8}" type="pres">
      <dgm:prSet presAssocID="{9A43B374-77D1-4670-B67E-6E1D7688F9E1}" presName="theInnerList" presStyleCnt="0"/>
      <dgm:spPr/>
    </dgm:pt>
    <dgm:pt modelId="{DB581F1F-3E0C-4E57-9EE7-7BF5B57A6A36}" type="pres">
      <dgm:prSet presAssocID="{5D464BD7-C937-45B8-A9BE-1679D761AC92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E5C306B-8F85-4A42-A93E-A04E417C37C4}" type="pres">
      <dgm:prSet presAssocID="{5D464BD7-C937-45B8-A9BE-1679D761AC92}" presName="aSpace2" presStyleCnt="0"/>
      <dgm:spPr/>
    </dgm:pt>
    <dgm:pt modelId="{DB266E50-8C66-4E78-AF98-3CC6A1DA43EE}" type="pres">
      <dgm:prSet presAssocID="{6922093C-B55B-4FA1-9FB0-5D454A7AC23D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00750E2-EACA-4F7A-9493-9F110F95A02D}" type="pres">
      <dgm:prSet presAssocID="{9A43B374-77D1-4670-B67E-6E1D7688F9E1}" presName="aSpace" presStyleCnt="0"/>
      <dgm:spPr/>
    </dgm:pt>
    <dgm:pt modelId="{7EDB0B70-2816-4C52-A69B-AF108954B1B5}" type="pres">
      <dgm:prSet presAssocID="{E86B8F31-324F-4AAA-9EDA-77163A6B0BDB}" presName="compNode" presStyleCnt="0"/>
      <dgm:spPr/>
    </dgm:pt>
    <dgm:pt modelId="{26D94D86-3A92-42AF-B559-239DF71DC585}" type="pres">
      <dgm:prSet presAssocID="{E86B8F31-324F-4AAA-9EDA-77163A6B0BDB}" presName="aNode" presStyleLbl="bgShp" presStyleIdx="1" presStyleCnt="3"/>
      <dgm:spPr/>
      <dgm:t>
        <a:bodyPr/>
        <a:lstStyle/>
        <a:p>
          <a:endParaRPr lang="en-IN"/>
        </a:p>
      </dgm:t>
    </dgm:pt>
    <dgm:pt modelId="{A71A41D2-8FF2-4120-B946-729EFC9B1A4B}" type="pres">
      <dgm:prSet presAssocID="{E86B8F31-324F-4AAA-9EDA-77163A6B0BDB}" presName="textNode" presStyleLbl="bgShp" presStyleIdx="1" presStyleCnt="3"/>
      <dgm:spPr/>
      <dgm:t>
        <a:bodyPr/>
        <a:lstStyle/>
        <a:p>
          <a:endParaRPr lang="en-IN"/>
        </a:p>
      </dgm:t>
    </dgm:pt>
    <dgm:pt modelId="{95E7A3FF-FFCC-44C0-8EA9-3AD2FBA9741F}" type="pres">
      <dgm:prSet presAssocID="{E86B8F31-324F-4AAA-9EDA-77163A6B0BDB}" presName="compChildNode" presStyleCnt="0"/>
      <dgm:spPr/>
    </dgm:pt>
    <dgm:pt modelId="{60A2FA42-3544-40FA-95F4-249357569546}" type="pres">
      <dgm:prSet presAssocID="{E86B8F31-324F-4AAA-9EDA-77163A6B0BDB}" presName="theInnerList" presStyleCnt="0"/>
      <dgm:spPr/>
    </dgm:pt>
    <dgm:pt modelId="{8C0343E6-A210-4A8C-8FC1-826446BD85F4}" type="pres">
      <dgm:prSet presAssocID="{00968687-5F27-4639-8674-2462A4AE6E3F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36AE4F3-00D8-4B43-BB68-48AD843C56D6}" type="pres">
      <dgm:prSet presAssocID="{00968687-5F27-4639-8674-2462A4AE6E3F}" presName="aSpace2" presStyleCnt="0"/>
      <dgm:spPr/>
    </dgm:pt>
    <dgm:pt modelId="{6A8936FA-0672-441F-8E32-40441D55E614}" type="pres">
      <dgm:prSet presAssocID="{996A168F-95B3-4A2F-A7CB-4445E262A1AA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E13281E-9806-4D33-BA34-0B9649C8E3C6}" type="pres">
      <dgm:prSet presAssocID="{E86B8F31-324F-4AAA-9EDA-77163A6B0BDB}" presName="aSpace" presStyleCnt="0"/>
      <dgm:spPr/>
    </dgm:pt>
    <dgm:pt modelId="{3EA639A3-0F46-4D03-A345-219E55EFC458}" type="pres">
      <dgm:prSet presAssocID="{197B607C-CAAC-4CFF-852E-337FDA3064C3}" presName="compNode" presStyleCnt="0"/>
      <dgm:spPr/>
    </dgm:pt>
    <dgm:pt modelId="{A760149B-9BF5-41C7-8580-84B8A15C083F}" type="pres">
      <dgm:prSet presAssocID="{197B607C-CAAC-4CFF-852E-337FDA3064C3}" presName="aNode" presStyleLbl="bgShp" presStyleIdx="2" presStyleCnt="3"/>
      <dgm:spPr/>
      <dgm:t>
        <a:bodyPr/>
        <a:lstStyle/>
        <a:p>
          <a:endParaRPr lang="en-IN"/>
        </a:p>
      </dgm:t>
    </dgm:pt>
    <dgm:pt modelId="{59C72781-1318-446B-944C-B0CE116EE535}" type="pres">
      <dgm:prSet presAssocID="{197B607C-CAAC-4CFF-852E-337FDA3064C3}" presName="textNode" presStyleLbl="bgShp" presStyleIdx="2" presStyleCnt="3"/>
      <dgm:spPr/>
      <dgm:t>
        <a:bodyPr/>
        <a:lstStyle/>
        <a:p>
          <a:endParaRPr lang="en-IN"/>
        </a:p>
      </dgm:t>
    </dgm:pt>
    <dgm:pt modelId="{290CC1DC-68E1-4777-A54C-6CA6A4F4EBC6}" type="pres">
      <dgm:prSet presAssocID="{197B607C-CAAC-4CFF-852E-337FDA3064C3}" presName="compChildNode" presStyleCnt="0"/>
      <dgm:spPr/>
    </dgm:pt>
    <dgm:pt modelId="{B7E103DD-DE3E-41F2-A97B-CA7F85F784AB}" type="pres">
      <dgm:prSet presAssocID="{197B607C-CAAC-4CFF-852E-337FDA3064C3}" presName="theInnerList" presStyleCnt="0"/>
      <dgm:spPr/>
    </dgm:pt>
    <dgm:pt modelId="{76E841EF-B29E-4FD3-B405-4DE0E95D4996}" type="pres">
      <dgm:prSet presAssocID="{83C8CBEF-DBFD-49E3-A23B-4BB7FE85DA97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E5D06DC-0CC6-4920-8599-15E54C218F6D}" type="pres">
      <dgm:prSet presAssocID="{83C8CBEF-DBFD-49E3-A23B-4BB7FE85DA97}" presName="aSpace2" presStyleCnt="0"/>
      <dgm:spPr/>
    </dgm:pt>
    <dgm:pt modelId="{D6EE11FA-9008-4B75-ABF9-92DDDD8BDC3D}" type="pres">
      <dgm:prSet presAssocID="{21AE603B-2A45-465D-A4A7-147AA6F73A43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17A1CD5-4193-4AC9-A222-D1227EAA3E79}" srcId="{197B607C-CAAC-4CFF-852E-337FDA3064C3}" destId="{21AE603B-2A45-465D-A4A7-147AA6F73A43}" srcOrd="1" destOrd="0" parTransId="{4CEB4350-79C4-4606-8F70-6ECD2981F8DB}" sibTransId="{9DDB7BD2-2CA7-427C-A425-46196E528301}"/>
    <dgm:cxn modelId="{273845D5-838C-4953-AFA8-0C060EF2DEAD}" type="presOf" srcId="{197B607C-CAAC-4CFF-852E-337FDA3064C3}" destId="{A760149B-9BF5-41C7-8580-84B8A15C083F}" srcOrd="0" destOrd="0" presId="urn:microsoft.com/office/officeart/2005/8/layout/lProcess2"/>
    <dgm:cxn modelId="{BAAFD387-AD9F-4B5A-B3DD-E8E3EA964D28}" type="presOf" srcId="{00968687-5F27-4639-8674-2462A4AE6E3F}" destId="{8C0343E6-A210-4A8C-8FC1-826446BD85F4}" srcOrd="0" destOrd="0" presId="urn:microsoft.com/office/officeart/2005/8/layout/lProcess2"/>
    <dgm:cxn modelId="{21D9096A-4B66-4C72-9DE8-35CB47732C30}" srcId="{9A43B374-77D1-4670-B67E-6E1D7688F9E1}" destId="{6922093C-B55B-4FA1-9FB0-5D454A7AC23D}" srcOrd="1" destOrd="0" parTransId="{E87DE949-5174-4709-8BA3-12BCC2ED434E}" sibTransId="{69AA6665-C03F-4C99-A127-F011769F2FBA}"/>
    <dgm:cxn modelId="{8622A59F-0BCB-4204-B233-65AD8503BD8C}" type="presOf" srcId="{9A43B374-77D1-4670-B67E-6E1D7688F9E1}" destId="{18514735-8574-4D3D-B07E-612A3197B174}" srcOrd="1" destOrd="0" presId="urn:microsoft.com/office/officeart/2005/8/layout/lProcess2"/>
    <dgm:cxn modelId="{631B5193-0E4F-4DF9-88DB-5AEEEEFCC78E}" type="presOf" srcId="{E86B8F31-324F-4AAA-9EDA-77163A6B0BDB}" destId="{A71A41D2-8FF2-4120-B946-729EFC9B1A4B}" srcOrd="1" destOrd="0" presId="urn:microsoft.com/office/officeart/2005/8/layout/lProcess2"/>
    <dgm:cxn modelId="{65FD1E7F-87F1-4AC2-A186-F21861D206FB}" type="presOf" srcId="{E86B8F31-324F-4AAA-9EDA-77163A6B0BDB}" destId="{26D94D86-3A92-42AF-B559-239DF71DC585}" srcOrd="0" destOrd="0" presId="urn:microsoft.com/office/officeart/2005/8/layout/lProcess2"/>
    <dgm:cxn modelId="{3C311068-F31A-4F52-BE60-900D2D5EEA47}" type="presOf" srcId="{197B607C-CAAC-4CFF-852E-337FDA3064C3}" destId="{59C72781-1318-446B-944C-B0CE116EE535}" srcOrd="1" destOrd="0" presId="urn:microsoft.com/office/officeart/2005/8/layout/lProcess2"/>
    <dgm:cxn modelId="{DAB382CB-E7AE-46A1-AC02-29899A9728B0}" type="presOf" srcId="{6922093C-B55B-4FA1-9FB0-5D454A7AC23D}" destId="{DB266E50-8C66-4E78-AF98-3CC6A1DA43EE}" srcOrd="0" destOrd="0" presId="urn:microsoft.com/office/officeart/2005/8/layout/lProcess2"/>
    <dgm:cxn modelId="{E9DFECB5-3D87-4EF8-BB90-B131073F3969}" srcId="{9A43B374-77D1-4670-B67E-6E1D7688F9E1}" destId="{5D464BD7-C937-45B8-A9BE-1679D761AC92}" srcOrd="0" destOrd="0" parTransId="{1041380E-5358-4D96-9AD5-77C1CCE5F7D2}" sibTransId="{6FC0DE62-FEE1-4589-95EF-D0D6C40DEE46}"/>
    <dgm:cxn modelId="{154998D4-7744-49DF-B420-87BA5D5C9AB3}" srcId="{E86B8F31-324F-4AAA-9EDA-77163A6B0BDB}" destId="{996A168F-95B3-4A2F-A7CB-4445E262A1AA}" srcOrd="1" destOrd="0" parTransId="{55B723F9-44A8-45D8-BA16-DC704E8ADDC4}" sibTransId="{9DF16134-C348-454B-A35B-8C996B135F59}"/>
    <dgm:cxn modelId="{3B5A0BBB-17E0-4B10-8082-4DA3E95AC296}" type="presOf" srcId="{9A43B374-77D1-4670-B67E-6E1D7688F9E1}" destId="{DA976B34-398C-4464-A88D-3B07490B0A7E}" srcOrd="0" destOrd="0" presId="urn:microsoft.com/office/officeart/2005/8/layout/lProcess2"/>
    <dgm:cxn modelId="{9A0E412B-A8C7-4882-B9E8-AE673E445745}" type="presOf" srcId="{049546DD-7214-48CC-8250-FC2791BA4BC5}" destId="{43FB201D-CC6D-4AD6-BBD6-59E4A54A4DCE}" srcOrd="0" destOrd="0" presId="urn:microsoft.com/office/officeart/2005/8/layout/lProcess2"/>
    <dgm:cxn modelId="{4455E265-26F0-48AA-A102-40C230637994}" type="presOf" srcId="{21AE603B-2A45-465D-A4A7-147AA6F73A43}" destId="{D6EE11FA-9008-4B75-ABF9-92DDDD8BDC3D}" srcOrd="0" destOrd="0" presId="urn:microsoft.com/office/officeart/2005/8/layout/lProcess2"/>
    <dgm:cxn modelId="{C927970B-E961-4ABA-A470-96E47AD1E5A3}" srcId="{E86B8F31-324F-4AAA-9EDA-77163A6B0BDB}" destId="{00968687-5F27-4639-8674-2462A4AE6E3F}" srcOrd="0" destOrd="0" parTransId="{8DCC97B2-9D3B-42A9-83A4-7CACF4E1A24A}" sibTransId="{2516BA20-80C0-4395-877C-C739F205DAC0}"/>
    <dgm:cxn modelId="{BF0F8FE3-DCCE-47A1-AA1F-EFB2FAA4573F}" type="presOf" srcId="{5D464BD7-C937-45B8-A9BE-1679D761AC92}" destId="{DB581F1F-3E0C-4E57-9EE7-7BF5B57A6A36}" srcOrd="0" destOrd="0" presId="urn:microsoft.com/office/officeart/2005/8/layout/lProcess2"/>
    <dgm:cxn modelId="{BB2A1176-840C-4BE5-8EDC-9205278F4B44}" srcId="{049546DD-7214-48CC-8250-FC2791BA4BC5}" destId="{197B607C-CAAC-4CFF-852E-337FDA3064C3}" srcOrd="2" destOrd="0" parTransId="{133C4450-F990-4CE7-84D9-BFFC745FB49E}" sibTransId="{C8720A85-8599-42DC-BAFA-E094C939A707}"/>
    <dgm:cxn modelId="{0F41BA05-552D-4D83-B809-44682BD65840}" srcId="{049546DD-7214-48CC-8250-FC2791BA4BC5}" destId="{9A43B374-77D1-4670-B67E-6E1D7688F9E1}" srcOrd="0" destOrd="0" parTransId="{F652A669-BFC2-4C94-838E-B29F3846A604}" sibTransId="{23EB5320-7375-4AB9-86AE-9440A3D9FAC8}"/>
    <dgm:cxn modelId="{26B2E56C-2D39-4CBE-A25E-ECE795E7C6FF}" type="presOf" srcId="{83C8CBEF-DBFD-49E3-A23B-4BB7FE85DA97}" destId="{76E841EF-B29E-4FD3-B405-4DE0E95D4996}" srcOrd="0" destOrd="0" presId="urn:microsoft.com/office/officeart/2005/8/layout/lProcess2"/>
    <dgm:cxn modelId="{1ED1523A-304B-4927-8357-CC93ED1E1709}" type="presOf" srcId="{996A168F-95B3-4A2F-A7CB-4445E262A1AA}" destId="{6A8936FA-0672-441F-8E32-40441D55E614}" srcOrd="0" destOrd="0" presId="urn:microsoft.com/office/officeart/2005/8/layout/lProcess2"/>
    <dgm:cxn modelId="{4E855D0F-CBD9-468A-A30A-A43ED8A1BEF1}" srcId="{049546DD-7214-48CC-8250-FC2791BA4BC5}" destId="{E86B8F31-324F-4AAA-9EDA-77163A6B0BDB}" srcOrd="1" destOrd="0" parTransId="{5DD23FEC-8BD3-4D28-BD69-422F6620DE42}" sibTransId="{12309A7B-3766-4263-9C3B-CB954F88043E}"/>
    <dgm:cxn modelId="{7A2BCF04-D8F0-4D4D-80EE-558274E5A24D}" srcId="{197B607C-CAAC-4CFF-852E-337FDA3064C3}" destId="{83C8CBEF-DBFD-49E3-A23B-4BB7FE85DA97}" srcOrd="0" destOrd="0" parTransId="{FA33897C-D0B6-4D24-96F4-3315D43E0AEA}" sibTransId="{C3CED989-E8DD-4D51-A223-199AE9C7C2F2}"/>
    <dgm:cxn modelId="{FE78ED13-ACEE-4950-A914-FA69EB64AA4A}" type="presParOf" srcId="{43FB201D-CC6D-4AD6-BBD6-59E4A54A4DCE}" destId="{D3814A21-6005-43A2-8806-40E076C58180}" srcOrd="0" destOrd="0" presId="urn:microsoft.com/office/officeart/2005/8/layout/lProcess2"/>
    <dgm:cxn modelId="{8777CF3A-B1B1-4114-B2AD-CE9F1193FA55}" type="presParOf" srcId="{D3814A21-6005-43A2-8806-40E076C58180}" destId="{DA976B34-398C-4464-A88D-3B07490B0A7E}" srcOrd="0" destOrd="0" presId="urn:microsoft.com/office/officeart/2005/8/layout/lProcess2"/>
    <dgm:cxn modelId="{46DDB8C7-2014-4E27-A36E-5C46BCBA2EB9}" type="presParOf" srcId="{D3814A21-6005-43A2-8806-40E076C58180}" destId="{18514735-8574-4D3D-B07E-612A3197B174}" srcOrd="1" destOrd="0" presId="urn:microsoft.com/office/officeart/2005/8/layout/lProcess2"/>
    <dgm:cxn modelId="{E6DE30AD-CC7D-4CA2-8864-02B98A9C26DC}" type="presParOf" srcId="{D3814A21-6005-43A2-8806-40E076C58180}" destId="{204CB976-E39E-4466-BCC0-5325256D5D00}" srcOrd="2" destOrd="0" presId="urn:microsoft.com/office/officeart/2005/8/layout/lProcess2"/>
    <dgm:cxn modelId="{760D104C-4066-4EB1-9240-B9EAAD7B6414}" type="presParOf" srcId="{204CB976-E39E-4466-BCC0-5325256D5D00}" destId="{E6BEEEC5-D254-41D8-9ED9-5CA6FEF12AE8}" srcOrd="0" destOrd="0" presId="urn:microsoft.com/office/officeart/2005/8/layout/lProcess2"/>
    <dgm:cxn modelId="{F026A5DD-B127-4ECF-9729-A83BED3416CA}" type="presParOf" srcId="{E6BEEEC5-D254-41D8-9ED9-5CA6FEF12AE8}" destId="{DB581F1F-3E0C-4E57-9EE7-7BF5B57A6A36}" srcOrd="0" destOrd="0" presId="urn:microsoft.com/office/officeart/2005/8/layout/lProcess2"/>
    <dgm:cxn modelId="{D7CFFB59-7989-41CC-8E93-FC7D42DA330C}" type="presParOf" srcId="{E6BEEEC5-D254-41D8-9ED9-5CA6FEF12AE8}" destId="{6E5C306B-8F85-4A42-A93E-A04E417C37C4}" srcOrd="1" destOrd="0" presId="urn:microsoft.com/office/officeart/2005/8/layout/lProcess2"/>
    <dgm:cxn modelId="{9A9E8C8B-0030-4A2C-B10A-AEFF5A7CB502}" type="presParOf" srcId="{E6BEEEC5-D254-41D8-9ED9-5CA6FEF12AE8}" destId="{DB266E50-8C66-4E78-AF98-3CC6A1DA43EE}" srcOrd="2" destOrd="0" presId="urn:microsoft.com/office/officeart/2005/8/layout/lProcess2"/>
    <dgm:cxn modelId="{3EB4BB17-656D-4AAE-8047-919246AE5FB0}" type="presParOf" srcId="{43FB201D-CC6D-4AD6-BBD6-59E4A54A4DCE}" destId="{F00750E2-EACA-4F7A-9493-9F110F95A02D}" srcOrd="1" destOrd="0" presId="urn:microsoft.com/office/officeart/2005/8/layout/lProcess2"/>
    <dgm:cxn modelId="{DD41E9F5-01A4-42A2-A253-A13284B24763}" type="presParOf" srcId="{43FB201D-CC6D-4AD6-BBD6-59E4A54A4DCE}" destId="{7EDB0B70-2816-4C52-A69B-AF108954B1B5}" srcOrd="2" destOrd="0" presId="urn:microsoft.com/office/officeart/2005/8/layout/lProcess2"/>
    <dgm:cxn modelId="{1522A3A0-F42E-49BD-A5F6-08D0D0428B85}" type="presParOf" srcId="{7EDB0B70-2816-4C52-A69B-AF108954B1B5}" destId="{26D94D86-3A92-42AF-B559-239DF71DC585}" srcOrd="0" destOrd="0" presId="urn:microsoft.com/office/officeart/2005/8/layout/lProcess2"/>
    <dgm:cxn modelId="{12AB3531-8CEA-4526-B2D2-707F9F73038F}" type="presParOf" srcId="{7EDB0B70-2816-4C52-A69B-AF108954B1B5}" destId="{A71A41D2-8FF2-4120-B946-729EFC9B1A4B}" srcOrd="1" destOrd="0" presId="urn:microsoft.com/office/officeart/2005/8/layout/lProcess2"/>
    <dgm:cxn modelId="{A824592C-087F-4516-AF50-E9FB3F3E1A3F}" type="presParOf" srcId="{7EDB0B70-2816-4C52-A69B-AF108954B1B5}" destId="{95E7A3FF-FFCC-44C0-8EA9-3AD2FBA9741F}" srcOrd="2" destOrd="0" presId="urn:microsoft.com/office/officeart/2005/8/layout/lProcess2"/>
    <dgm:cxn modelId="{A36F72A5-D15C-45DC-B69D-187B37B3748C}" type="presParOf" srcId="{95E7A3FF-FFCC-44C0-8EA9-3AD2FBA9741F}" destId="{60A2FA42-3544-40FA-95F4-249357569546}" srcOrd="0" destOrd="0" presId="urn:microsoft.com/office/officeart/2005/8/layout/lProcess2"/>
    <dgm:cxn modelId="{9F2199C5-C00C-4ACB-A355-10CA44122C32}" type="presParOf" srcId="{60A2FA42-3544-40FA-95F4-249357569546}" destId="{8C0343E6-A210-4A8C-8FC1-826446BD85F4}" srcOrd="0" destOrd="0" presId="urn:microsoft.com/office/officeart/2005/8/layout/lProcess2"/>
    <dgm:cxn modelId="{F7F62B08-CF1C-42AF-8771-CCABB1861C13}" type="presParOf" srcId="{60A2FA42-3544-40FA-95F4-249357569546}" destId="{236AE4F3-00D8-4B43-BB68-48AD843C56D6}" srcOrd="1" destOrd="0" presId="urn:microsoft.com/office/officeart/2005/8/layout/lProcess2"/>
    <dgm:cxn modelId="{4FA60107-7BA6-4883-9DD4-64D0F264DA22}" type="presParOf" srcId="{60A2FA42-3544-40FA-95F4-249357569546}" destId="{6A8936FA-0672-441F-8E32-40441D55E614}" srcOrd="2" destOrd="0" presId="urn:microsoft.com/office/officeart/2005/8/layout/lProcess2"/>
    <dgm:cxn modelId="{F1E80459-D9EF-45B2-BFE5-0EB05224CB37}" type="presParOf" srcId="{43FB201D-CC6D-4AD6-BBD6-59E4A54A4DCE}" destId="{0E13281E-9806-4D33-BA34-0B9649C8E3C6}" srcOrd="3" destOrd="0" presId="urn:microsoft.com/office/officeart/2005/8/layout/lProcess2"/>
    <dgm:cxn modelId="{BDFC91EC-256F-410C-9B09-11F7D4758372}" type="presParOf" srcId="{43FB201D-CC6D-4AD6-BBD6-59E4A54A4DCE}" destId="{3EA639A3-0F46-4D03-A345-219E55EFC458}" srcOrd="4" destOrd="0" presId="urn:microsoft.com/office/officeart/2005/8/layout/lProcess2"/>
    <dgm:cxn modelId="{C1074394-0FC7-40E8-B483-72004A91C8AA}" type="presParOf" srcId="{3EA639A3-0F46-4D03-A345-219E55EFC458}" destId="{A760149B-9BF5-41C7-8580-84B8A15C083F}" srcOrd="0" destOrd="0" presId="urn:microsoft.com/office/officeart/2005/8/layout/lProcess2"/>
    <dgm:cxn modelId="{1527E7D4-59E7-4514-ABB0-C538F509C691}" type="presParOf" srcId="{3EA639A3-0F46-4D03-A345-219E55EFC458}" destId="{59C72781-1318-446B-944C-B0CE116EE535}" srcOrd="1" destOrd="0" presId="urn:microsoft.com/office/officeart/2005/8/layout/lProcess2"/>
    <dgm:cxn modelId="{A61640D8-832E-4A4A-999C-903CEBDA4346}" type="presParOf" srcId="{3EA639A3-0F46-4D03-A345-219E55EFC458}" destId="{290CC1DC-68E1-4777-A54C-6CA6A4F4EBC6}" srcOrd="2" destOrd="0" presId="urn:microsoft.com/office/officeart/2005/8/layout/lProcess2"/>
    <dgm:cxn modelId="{C0EB27E3-64CD-45F4-8DCC-A1F293D7BCF9}" type="presParOf" srcId="{290CC1DC-68E1-4777-A54C-6CA6A4F4EBC6}" destId="{B7E103DD-DE3E-41F2-A97B-CA7F85F784AB}" srcOrd="0" destOrd="0" presId="urn:microsoft.com/office/officeart/2005/8/layout/lProcess2"/>
    <dgm:cxn modelId="{EC3BED8D-FFDA-4E91-BDB5-15210A7BC722}" type="presParOf" srcId="{B7E103DD-DE3E-41F2-A97B-CA7F85F784AB}" destId="{76E841EF-B29E-4FD3-B405-4DE0E95D4996}" srcOrd="0" destOrd="0" presId="urn:microsoft.com/office/officeart/2005/8/layout/lProcess2"/>
    <dgm:cxn modelId="{E316E3D5-E670-4E01-BE2B-8B5F05F2468D}" type="presParOf" srcId="{B7E103DD-DE3E-41F2-A97B-CA7F85F784AB}" destId="{7E5D06DC-0CC6-4920-8599-15E54C218F6D}" srcOrd="1" destOrd="0" presId="urn:microsoft.com/office/officeart/2005/8/layout/lProcess2"/>
    <dgm:cxn modelId="{1A6C7E11-3CBF-4E07-B00D-30684B9032CB}" type="presParOf" srcId="{B7E103DD-DE3E-41F2-A97B-CA7F85F784AB}" destId="{D6EE11FA-9008-4B75-ABF9-92DDDD8BDC3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D1869D-FD70-4F6C-B03F-30806D0C86BC}" type="doc">
      <dgm:prSet loTypeId="urn:microsoft.com/office/officeart/2005/8/layout/lProcess2" loCatId="list" qsTypeId="urn:microsoft.com/office/officeart/2005/8/quickstyle/3d5#2" qsCatId="3D" csTypeId="urn:microsoft.com/office/officeart/2005/8/colors/accent1_2#3" csCatId="accent1" phldr="1"/>
      <dgm:spPr/>
      <dgm:t>
        <a:bodyPr/>
        <a:lstStyle/>
        <a:p>
          <a:endParaRPr lang="en-US"/>
        </a:p>
      </dgm:t>
    </dgm:pt>
    <dgm:pt modelId="{85909C1F-ADE4-404A-8DA1-69278A9FD666}">
      <dgm:prSet phldrT="[Text]" custT="1"/>
      <dgm:spPr/>
      <dgm:t>
        <a:bodyPr/>
        <a:lstStyle/>
        <a:p>
          <a:r>
            <a:rPr lang="en-US" sz="2800" dirty="0"/>
            <a:t>Early maternal deprivation </a:t>
          </a:r>
        </a:p>
      </dgm:t>
    </dgm:pt>
    <dgm:pt modelId="{2C31AEC7-B4A6-4E1A-88CD-B7C6B4EA6409}" type="parTrans" cxnId="{CBA441A4-4C34-4336-B4F2-E8AD8FEEA4EC}">
      <dgm:prSet/>
      <dgm:spPr/>
      <dgm:t>
        <a:bodyPr/>
        <a:lstStyle/>
        <a:p>
          <a:endParaRPr lang="en-US"/>
        </a:p>
      </dgm:t>
    </dgm:pt>
    <dgm:pt modelId="{AD8C0212-98EE-4C95-B5DF-A6762AFE8C37}" type="sibTrans" cxnId="{CBA441A4-4C34-4336-B4F2-E8AD8FEEA4EC}">
      <dgm:prSet/>
      <dgm:spPr/>
      <dgm:t>
        <a:bodyPr/>
        <a:lstStyle/>
        <a:p>
          <a:endParaRPr lang="en-US"/>
        </a:p>
      </dgm:t>
    </dgm:pt>
    <dgm:pt modelId="{02818852-8C68-4D15-B492-2A934A6E8029}">
      <dgm:prSet phldrT="[Text]"/>
      <dgm:spPr/>
      <dgm:t>
        <a:bodyPr/>
        <a:lstStyle/>
        <a:p>
          <a:r>
            <a:rPr lang="en-US" dirty="0"/>
            <a:t>Over indulgence</a:t>
          </a:r>
        </a:p>
      </dgm:t>
    </dgm:pt>
    <dgm:pt modelId="{059504C3-9CA7-4147-8D3E-951DD7CF3E3E}" type="parTrans" cxnId="{D930A6FE-BB74-4970-8679-05BA7B823523}">
      <dgm:prSet/>
      <dgm:spPr/>
      <dgm:t>
        <a:bodyPr/>
        <a:lstStyle/>
        <a:p>
          <a:endParaRPr lang="en-US"/>
        </a:p>
      </dgm:t>
    </dgm:pt>
    <dgm:pt modelId="{12DA00D7-671E-4AEF-9D99-A22567D7A15D}" type="sibTrans" cxnId="{D930A6FE-BB74-4970-8679-05BA7B823523}">
      <dgm:prSet/>
      <dgm:spPr/>
      <dgm:t>
        <a:bodyPr/>
        <a:lstStyle/>
        <a:p>
          <a:endParaRPr lang="en-US"/>
        </a:p>
      </dgm:t>
    </dgm:pt>
    <dgm:pt modelId="{F0063417-B35C-4B89-9A76-3BC65C175B8D}">
      <dgm:prSet phldrT="[Text]"/>
      <dgm:spPr/>
      <dgm:t>
        <a:bodyPr/>
        <a:lstStyle/>
        <a:p>
          <a:r>
            <a:rPr lang="en-US" dirty="0"/>
            <a:t>Marital discord</a:t>
          </a:r>
        </a:p>
      </dgm:t>
    </dgm:pt>
    <dgm:pt modelId="{7ACF296E-92AF-45CE-A151-962B411D3240}" type="parTrans" cxnId="{6BD0955E-B473-448D-99E5-416DC1908DDA}">
      <dgm:prSet/>
      <dgm:spPr/>
      <dgm:t>
        <a:bodyPr/>
        <a:lstStyle/>
        <a:p>
          <a:endParaRPr lang="en-US"/>
        </a:p>
      </dgm:t>
    </dgm:pt>
    <dgm:pt modelId="{AA0E86AB-98D3-4A42-B299-3C6258079363}" type="sibTrans" cxnId="{6BD0955E-B473-448D-99E5-416DC1908DDA}">
      <dgm:prSet/>
      <dgm:spPr/>
      <dgm:t>
        <a:bodyPr/>
        <a:lstStyle/>
        <a:p>
          <a:endParaRPr lang="en-US"/>
        </a:p>
      </dgm:t>
    </dgm:pt>
    <dgm:pt modelId="{525E87D6-DD64-4B56-AB4A-0ED2F3685593}">
      <dgm:prSet phldrT="[Text]" custT="1"/>
      <dgm:spPr/>
      <dgm:t>
        <a:bodyPr/>
        <a:lstStyle/>
        <a:p>
          <a:r>
            <a:rPr lang="en-US" sz="3200" dirty="0"/>
            <a:t>Paternal rejection </a:t>
          </a:r>
        </a:p>
      </dgm:t>
    </dgm:pt>
    <dgm:pt modelId="{AC226FC9-E3A8-446B-A10F-883D5AE908C1}" type="parTrans" cxnId="{E183E36D-6C36-4357-B373-C8CC24AF031C}">
      <dgm:prSet/>
      <dgm:spPr/>
      <dgm:t>
        <a:bodyPr/>
        <a:lstStyle/>
        <a:p>
          <a:endParaRPr lang="en-US"/>
        </a:p>
      </dgm:t>
    </dgm:pt>
    <dgm:pt modelId="{7B6BF3C3-6C22-4B33-8D0E-FE7A72CC2B27}" type="sibTrans" cxnId="{E183E36D-6C36-4357-B373-C8CC24AF031C}">
      <dgm:prSet/>
      <dgm:spPr/>
      <dgm:t>
        <a:bodyPr/>
        <a:lstStyle/>
        <a:p>
          <a:endParaRPr lang="en-US"/>
        </a:p>
      </dgm:t>
    </dgm:pt>
    <dgm:pt modelId="{A2061624-21CB-4DBD-99E1-8FFAF211CCA6}">
      <dgm:prSet phldrT="[Text]"/>
      <dgm:spPr/>
      <dgm:t>
        <a:bodyPr/>
        <a:lstStyle/>
        <a:p>
          <a:r>
            <a:rPr lang="en-US" dirty="0"/>
            <a:t>Sibling rivalry</a:t>
          </a:r>
        </a:p>
      </dgm:t>
    </dgm:pt>
    <dgm:pt modelId="{902EDEB9-2D9F-4243-BBF9-652225F7415F}" type="parTrans" cxnId="{515C2829-ACD1-442E-B560-364A35531681}">
      <dgm:prSet/>
      <dgm:spPr/>
      <dgm:t>
        <a:bodyPr/>
        <a:lstStyle/>
        <a:p>
          <a:endParaRPr lang="en-US"/>
        </a:p>
      </dgm:t>
    </dgm:pt>
    <dgm:pt modelId="{8C9C9F23-3752-4866-8F98-2AE3204A723F}" type="sibTrans" cxnId="{515C2829-ACD1-442E-B560-364A35531681}">
      <dgm:prSet/>
      <dgm:spPr/>
      <dgm:t>
        <a:bodyPr/>
        <a:lstStyle/>
        <a:p>
          <a:endParaRPr lang="en-US"/>
        </a:p>
      </dgm:t>
    </dgm:pt>
    <dgm:pt modelId="{BC40C930-4AE8-420E-B01C-4EA6ED7DA3C7}">
      <dgm:prSet phldrT="[Text]"/>
      <dgm:spPr/>
      <dgm:t>
        <a:bodyPr/>
        <a:lstStyle/>
        <a:p>
          <a:r>
            <a:rPr lang="en-US" dirty="0"/>
            <a:t>Broken homes</a:t>
          </a:r>
        </a:p>
      </dgm:t>
    </dgm:pt>
    <dgm:pt modelId="{808ABA00-42A2-493C-9ECB-566A705B3A43}" type="parTrans" cxnId="{740548D2-959F-420D-8683-D1BB4DE71C5C}">
      <dgm:prSet/>
      <dgm:spPr/>
      <dgm:t>
        <a:bodyPr/>
        <a:lstStyle/>
        <a:p>
          <a:endParaRPr lang="en-US"/>
        </a:p>
      </dgm:t>
    </dgm:pt>
    <dgm:pt modelId="{594E4ADB-0CC2-4816-93E0-41D34A96B5D7}" type="sibTrans" cxnId="{740548D2-959F-420D-8683-D1BB4DE71C5C}">
      <dgm:prSet/>
      <dgm:spPr/>
      <dgm:t>
        <a:bodyPr/>
        <a:lstStyle/>
        <a:p>
          <a:endParaRPr lang="en-US"/>
        </a:p>
      </dgm:t>
    </dgm:pt>
    <dgm:pt modelId="{CDE9F3B1-C8CA-4602-B387-5544CA760637}">
      <dgm:prSet phldrT="[Text]" custT="1"/>
      <dgm:spPr/>
      <dgm:t>
        <a:bodyPr/>
        <a:lstStyle/>
        <a:p>
          <a:r>
            <a:rPr lang="en-US" sz="3200" dirty="0"/>
            <a:t>Over protection</a:t>
          </a:r>
        </a:p>
      </dgm:t>
    </dgm:pt>
    <dgm:pt modelId="{498A2A4F-B9E7-4F94-A0D3-DD55470100EE}" type="parTrans" cxnId="{1C3E55D6-7A16-457E-BA45-CDAE0BB598F9}">
      <dgm:prSet/>
      <dgm:spPr/>
      <dgm:t>
        <a:bodyPr/>
        <a:lstStyle/>
        <a:p>
          <a:endParaRPr lang="en-US"/>
        </a:p>
      </dgm:t>
    </dgm:pt>
    <dgm:pt modelId="{31132D64-BDB1-4490-93DE-5C1E1154E4E4}" type="sibTrans" cxnId="{1C3E55D6-7A16-457E-BA45-CDAE0BB598F9}">
      <dgm:prSet/>
      <dgm:spPr/>
      <dgm:t>
        <a:bodyPr/>
        <a:lstStyle/>
        <a:p>
          <a:endParaRPr lang="en-US"/>
        </a:p>
      </dgm:t>
    </dgm:pt>
    <dgm:pt modelId="{7BFC64C7-E036-4F08-A640-4979F78D5A7E}">
      <dgm:prSet phldrT="[Text]"/>
      <dgm:spPr/>
      <dgm:t>
        <a:bodyPr/>
        <a:lstStyle/>
        <a:p>
          <a:r>
            <a:rPr lang="en-US" dirty="0"/>
            <a:t>Faulty parental models</a:t>
          </a:r>
        </a:p>
      </dgm:t>
    </dgm:pt>
    <dgm:pt modelId="{19AFE935-FEF6-413F-A873-C670A73A3870}" type="parTrans" cxnId="{7162446F-451E-4A79-AAEE-CA6F40DE6E5A}">
      <dgm:prSet/>
      <dgm:spPr/>
      <dgm:t>
        <a:bodyPr/>
        <a:lstStyle/>
        <a:p>
          <a:endParaRPr lang="en-US"/>
        </a:p>
      </dgm:t>
    </dgm:pt>
    <dgm:pt modelId="{4712ECC7-CF3E-4F56-B768-02FD127389AE}" type="sibTrans" cxnId="{7162446F-451E-4A79-AAEE-CA6F40DE6E5A}">
      <dgm:prSet/>
      <dgm:spPr/>
      <dgm:t>
        <a:bodyPr/>
        <a:lstStyle/>
        <a:p>
          <a:endParaRPr lang="en-US"/>
        </a:p>
      </dgm:t>
    </dgm:pt>
    <dgm:pt modelId="{5A942148-87CE-4196-A0E6-2CEFDC750F9D}">
      <dgm:prSet phldrT="[Text]"/>
      <dgm:spPr/>
      <dgm:t>
        <a:bodyPr/>
        <a:lstStyle/>
        <a:p>
          <a:r>
            <a:rPr lang="en-US" dirty="0"/>
            <a:t>Pathological interaction in family</a:t>
          </a:r>
        </a:p>
      </dgm:t>
    </dgm:pt>
    <dgm:pt modelId="{960595D2-F4F4-4B77-B32A-F45074537F6A}" type="parTrans" cxnId="{AF73F3FF-1136-4E78-A38C-8DBF5D6DA033}">
      <dgm:prSet/>
      <dgm:spPr/>
      <dgm:t>
        <a:bodyPr/>
        <a:lstStyle/>
        <a:p>
          <a:endParaRPr lang="en-US"/>
        </a:p>
      </dgm:t>
    </dgm:pt>
    <dgm:pt modelId="{357DF30E-7531-4994-9566-400DA2E6D8D7}" type="sibTrans" cxnId="{AF73F3FF-1136-4E78-A38C-8DBF5D6DA033}">
      <dgm:prSet/>
      <dgm:spPr/>
      <dgm:t>
        <a:bodyPr/>
        <a:lstStyle/>
        <a:p>
          <a:endParaRPr lang="en-US"/>
        </a:p>
      </dgm:t>
    </dgm:pt>
    <dgm:pt modelId="{A9026C8C-9BA5-487D-A335-8ED346354501}" type="pres">
      <dgm:prSet presAssocID="{7CD1869D-FD70-4F6C-B03F-30806D0C86B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F8C01F3-C736-47A9-8940-41DA85F43F78}" type="pres">
      <dgm:prSet presAssocID="{85909C1F-ADE4-404A-8DA1-69278A9FD666}" presName="compNode" presStyleCnt="0"/>
      <dgm:spPr/>
    </dgm:pt>
    <dgm:pt modelId="{31B705F5-D9F1-4BAD-8AE9-4CE75BA9CAB2}" type="pres">
      <dgm:prSet presAssocID="{85909C1F-ADE4-404A-8DA1-69278A9FD666}" presName="aNode" presStyleLbl="bgShp" presStyleIdx="0" presStyleCnt="3"/>
      <dgm:spPr/>
      <dgm:t>
        <a:bodyPr/>
        <a:lstStyle/>
        <a:p>
          <a:endParaRPr lang="en-IN"/>
        </a:p>
      </dgm:t>
    </dgm:pt>
    <dgm:pt modelId="{4B336FF8-3DD0-4212-8F69-AA137A21E9FA}" type="pres">
      <dgm:prSet presAssocID="{85909C1F-ADE4-404A-8DA1-69278A9FD666}" presName="textNode" presStyleLbl="bgShp" presStyleIdx="0" presStyleCnt="3"/>
      <dgm:spPr/>
      <dgm:t>
        <a:bodyPr/>
        <a:lstStyle/>
        <a:p>
          <a:endParaRPr lang="en-IN"/>
        </a:p>
      </dgm:t>
    </dgm:pt>
    <dgm:pt modelId="{2422942E-1ABC-4BC6-94AA-681AA03CA944}" type="pres">
      <dgm:prSet presAssocID="{85909C1F-ADE4-404A-8DA1-69278A9FD666}" presName="compChildNode" presStyleCnt="0"/>
      <dgm:spPr/>
    </dgm:pt>
    <dgm:pt modelId="{D53A611C-2F2D-4461-8300-DAE43705AA3B}" type="pres">
      <dgm:prSet presAssocID="{85909C1F-ADE4-404A-8DA1-69278A9FD666}" presName="theInnerList" presStyleCnt="0"/>
      <dgm:spPr/>
    </dgm:pt>
    <dgm:pt modelId="{AA02C629-B00B-4B1F-B334-599E0AE11A75}" type="pres">
      <dgm:prSet presAssocID="{02818852-8C68-4D15-B492-2A934A6E8029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13F48BF-38AA-43AB-95BD-66EDEEAB8CEB}" type="pres">
      <dgm:prSet presAssocID="{02818852-8C68-4D15-B492-2A934A6E8029}" presName="aSpace2" presStyleCnt="0"/>
      <dgm:spPr/>
    </dgm:pt>
    <dgm:pt modelId="{4F5EC008-ED35-4691-8C44-4A239CA28DAB}" type="pres">
      <dgm:prSet presAssocID="{F0063417-B35C-4B89-9A76-3BC65C175B8D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1B1351A-4592-4C68-A781-DA96BC8B3FF6}" type="pres">
      <dgm:prSet presAssocID="{85909C1F-ADE4-404A-8DA1-69278A9FD666}" presName="aSpace" presStyleCnt="0"/>
      <dgm:spPr/>
    </dgm:pt>
    <dgm:pt modelId="{F8EC3FCE-23BD-4A8A-8EF6-66905105961A}" type="pres">
      <dgm:prSet presAssocID="{525E87D6-DD64-4B56-AB4A-0ED2F3685593}" presName="compNode" presStyleCnt="0"/>
      <dgm:spPr/>
    </dgm:pt>
    <dgm:pt modelId="{2AA825DB-39FB-4ED1-AD63-7F15FC67E7DF}" type="pres">
      <dgm:prSet presAssocID="{525E87D6-DD64-4B56-AB4A-0ED2F3685593}" presName="aNode" presStyleLbl="bgShp" presStyleIdx="1" presStyleCnt="3"/>
      <dgm:spPr/>
      <dgm:t>
        <a:bodyPr/>
        <a:lstStyle/>
        <a:p>
          <a:endParaRPr lang="en-IN"/>
        </a:p>
      </dgm:t>
    </dgm:pt>
    <dgm:pt modelId="{012FB55F-D84E-4413-8E11-E09F7C5B2238}" type="pres">
      <dgm:prSet presAssocID="{525E87D6-DD64-4B56-AB4A-0ED2F3685593}" presName="textNode" presStyleLbl="bgShp" presStyleIdx="1" presStyleCnt="3"/>
      <dgm:spPr/>
      <dgm:t>
        <a:bodyPr/>
        <a:lstStyle/>
        <a:p>
          <a:endParaRPr lang="en-IN"/>
        </a:p>
      </dgm:t>
    </dgm:pt>
    <dgm:pt modelId="{701EEB88-AB84-4384-9AFE-0C1C4E9ACCB8}" type="pres">
      <dgm:prSet presAssocID="{525E87D6-DD64-4B56-AB4A-0ED2F3685593}" presName="compChildNode" presStyleCnt="0"/>
      <dgm:spPr/>
    </dgm:pt>
    <dgm:pt modelId="{01532BDF-251F-463F-8F35-28649FA828A7}" type="pres">
      <dgm:prSet presAssocID="{525E87D6-DD64-4B56-AB4A-0ED2F3685593}" presName="theInnerList" presStyleCnt="0"/>
      <dgm:spPr/>
    </dgm:pt>
    <dgm:pt modelId="{6CFAB6F6-73D3-4545-A8F7-D80780BA986A}" type="pres">
      <dgm:prSet presAssocID="{A2061624-21CB-4DBD-99E1-8FFAF211CCA6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E31F408-7ADE-4A10-91C4-90BB4A36C036}" type="pres">
      <dgm:prSet presAssocID="{A2061624-21CB-4DBD-99E1-8FFAF211CCA6}" presName="aSpace2" presStyleCnt="0"/>
      <dgm:spPr/>
    </dgm:pt>
    <dgm:pt modelId="{56050D2A-1882-4CDB-BB0B-5938C11846F7}" type="pres">
      <dgm:prSet presAssocID="{BC40C930-4AE8-420E-B01C-4EA6ED7DA3C7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8838811-ED57-4B0B-A121-47CA40AC3AFC}" type="pres">
      <dgm:prSet presAssocID="{525E87D6-DD64-4B56-AB4A-0ED2F3685593}" presName="aSpace" presStyleCnt="0"/>
      <dgm:spPr/>
    </dgm:pt>
    <dgm:pt modelId="{AC43D41B-ECB0-4F46-A5E4-135919EB13CE}" type="pres">
      <dgm:prSet presAssocID="{CDE9F3B1-C8CA-4602-B387-5544CA760637}" presName="compNode" presStyleCnt="0"/>
      <dgm:spPr/>
    </dgm:pt>
    <dgm:pt modelId="{18DBF953-C592-44E8-AA8A-1A053E0920AB}" type="pres">
      <dgm:prSet presAssocID="{CDE9F3B1-C8CA-4602-B387-5544CA760637}" presName="aNode" presStyleLbl="bgShp" presStyleIdx="2" presStyleCnt="3"/>
      <dgm:spPr/>
      <dgm:t>
        <a:bodyPr/>
        <a:lstStyle/>
        <a:p>
          <a:endParaRPr lang="en-IN"/>
        </a:p>
      </dgm:t>
    </dgm:pt>
    <dgm:pt modelId="{026574CD-8AFA-4B45-9BF7-734B8A08F502}" type="pres">
      <dgm:prSet presAssocID="{CDE9F3B1-C8CA-4602-B387-5544CA760637}" presName="textNode" presStyleLbl="bgShp" presStyleIdx="2" presStyleCnt="3"/>
      <dgm:spPr/>
      <dgm:t>
        <a:bodyPr/>
        <a:lstStyle/>
        <a:p>
          <a:endParaRPr lang="en-IN"/>
        </a:p>
      </dgm:t>
    </dgm:pt>
    <dgm:pt modelId="{4F4C6A89-77C1-438B-918C-0AC321732D8B}" type="pres">
      <dgm:prSet presAssocID="{CDE9F3B1-C8CA-4602-B387-5544CA760637}" presName="compChildNode" presStyleCnt="0"/>
      <dgm:spPr/>
    </dgm:pt>
    <dgm:pt modelId="{7062D8C0-E9E9-4822-99DC-D3E5F4AB1E97}" type="pres">
      <dgm:prSet presAssocID="{CDE9F3B1-C8CA-4602-B387-5544CA760637}" presName="theInnerList" presStyleCnt="0"/>
      <dgm:spPr/>
    </dgm:pt>
    <dgm:pt modelId="{3F1A42F6-7B30-4426-AE16-E095D96B69F0}" type="pres">
      <dgm:prSet presAssocID="{7BFC64C7-E036-4F08-A640-4979F78D5A7E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08FD754-BF9F-4E6C-954C-90E6CF2B8C85}" type="pres">
      <dgm:prSet presAssocID="{7BFC64C7-E036-4F08-A640-4979F78D5A7E}" presName="aSpace2" presStyleCnt="0"/>
      <dgm:spPr/>
    </dgm:pt>
    <dgm:pt modelId="{F0D79797-C462-4ED4-9EBA-36C16B6B041F}" type="pres">
      <dgm:prSet presAssocID="{5A942148-87CE-4196-A0E6-2CEFDC750F9D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8A53330-0708-4A46-85CA-C8D3EE8F86F3}" type="presOf" srcId="{CDE9F3B1-C8CA-4602-B387-5544CA760637}" destId="{026574CD-8AFA-4B45-9BF7-734B8A08F502}" srcOrd="1" destOrd="0" presId="urn:microsoft.com/office/officeart/2005/8/layout/lProcess2"/>
    <dgm:cxn modelId="{E206A823-EEFF-417D-902D-B3AAE770687F}" type="presOf" srcId="{85909C1F-ADE4-404A-8DA1-69278A9FD666}" destId="{4B336FF8-3DD0-4212-8F69-AA137A21E9FA}" srcOrd="1" destOrd="0" presId="urn:microsoft.com/office/officeart/2005/8/layout/lProcess2"/>
    <dgm:cxn modelId="{7162446F-451E-4A79-AAEE-CA6F40DE6E5A}" srcId="{CDE9F3B1-C8CA-4602-B387-5544CA760637}" destId="{7BFC64C7-E036-4F08-A640-4979F78D5A7E}" srcOrd="0" destOrd="0" parTransId="{19AFE935-FEF6-413F-A873-C670A73A3870}" sibTransId="{4712ECC7-CF3E-4F56-B768-02FD127389AE}"/>
    <dgm:cxn modelId="{0696660E-A7FD-41E9-8ADF-7C633D3E5A91}" type="presOf" srcId="{525E87D6-DD64-4B56-AB4A-0ED2F3685593}" destId="{2AA825DB-39FB-4ED1-AD63-7F15FC67E7DF}" srcOrd="0" destOrd="0" presId="urn:microsoft.com/office/officeart/2005/8/layout/lProcess2"/>
    <dgm:cxn modelId="{EFBA02D5-121E-4848-B87F-C1454C3D308E}" type="presOf" srcId="{85909C1F-ADE4-404A-8DA1-69278A9FD666}" destId="{31B705F5-D9F1-4BAD-8AE9-4CE75BA9CAB2}" srcOrd="0" destOrd="0" presId="urn:microsoft.com/office/officeart/2005/8/layout/lProcess2"/>
    <dgm:cxn modelId="{E183E36D-6C36-4357-B373-C8CC24AF031C}" srcId="{7CD1869D-FD70-4F6C-B03F-30806D0C86BC}" destId="{525E87D6-DD64-4B56-AB4A-0ED2F3685593}" srcOrd="1" destOrd="0" parTransId="{AC226FC9-E3A8-446B-A10F-883D5AE908C1}" sibTransId="{7B6BF3C3-6C22-4B33-8D0E-FE7A72CC2B27}"/>
    <dgm:cxn modelId="{8836D4BA-E4AA-477F-8A89-5641DA760728}" type="presOf" srcId="{02818852-8C68-4D15-B492-2A934A6E8029}" destId="{AA02C629-B00B-4B1F-B334-599E0AE11A75}" srcOrd="0" destOrd="0" presId="urn:microsoft.com/office/officeart/2005/8/layout/lProcess2"/>
    <dgm:cxn modelId="{D930A6FE-BB74-4970-8679-05BA7B823523}" srcId="{85909C1F-ADE4-404A-8DA1-69278A9FD666}" destId="{02818852-8C68-4D15-B492-2A934A6E8029}" srcOrd="0" destOrd="0" parTransId="{059504C3-9CA7-4147-8D3E-951DD7CF3E3E}" sibTransId="{12DA00D7-671E-4AEF-9D99-A22567D7A15D}"/>
    <dgm:cxn modelId="{CBA441A4-4C34-4336-B4F2-E8AD8FEEA4EC}" srcId="{7CD1869D-FD70-4F6C-B03F-30806D0C86BC}" destId="{85909C1F-ADE4-404A-8DA1-69278A9FD666}" srcOrd="0" destOrd="0" parTransId="{2C31AEC7-B4A6-4E1A-88CD-B7C6B4EA6409}" sibTransId="{AD8C0212-98EE-4C95-B5DF-A6762AFE8C37}"/>
    <dgm:cxn modelId="{A70AF059-7C8F-4DD2-BA35-0527EA59C4A5}" type="presOf" srcId="{BC40C930-4AE8-420E-B01C-4EA6ED7DA3C7}" destId="{56050D2A-1882-4CDB-BB0B-5938C11846F7}" srcOrd="0" destOrd="0" presId="urn:microsoft.com/office/officeart/2005/8/layout/lProcess2"/>
    <dgm:cxn modelId="{740548D2-959F-420D-8683-D1BB4DE71C5C}" srcId="{525E87D6-DD64-4B56-AB4A-0ED2F3685593}" destId="{BC40C930-4AE8-420E-B01C-4EA6ED7DA3C7}" srcOrd="1" destOrd="0" parTransId="{808ABA00-42A2-493C-9ECB-566A705B3A43}" sibTransId="{594E4ADB-0CC2-4816-93E0-41D34A96B5D7}"/>
    <dgm:cxn modelId="{AF73F3FF-1136-4E78-A38C-8DBF5D6DA033}" srcId="{CDE9F3B1-C8CA-4602-B387-5544CA760637}" destId="{5A942148-87CE-4196-A0E6-2CEFDC750F9D}" srcOrd="1" destOrd="0" parTransId="{960595D2-F4F4-4B77-B32A-F45074537F6A}" sibTransId="{357DF30E-7531-4994-9566-400DA2E6D8D7}"/>
    <dgm:cxn modelId="{E2078D18-D13D-4FCF-B137-3221F6FAA8EC}" type="presOf" srcId="{7CD1869D-FD70-4F6C-B03F-30806D0C86BC}" destId="{A9026C8C-9BA5-487D-A335-8ED346354501}" srcOrd="0" destOrd="0" presId="urn:microsoft.com/office/officeart/2005/8/layout/lProcess2"/>
    <dgm:cxn modelId="{9461597D-F7A6-4BA5-B916-B34E60487744}" type="presOf" srcId="{CDE9F3B1-C8CA-4602-B387-5544CA760637}" destId="{18DBF953-C592-44E8-AA8A-1A053E0920AB}" srcOrd="0" destOrd="0" presId="urn:microsoft.com/office/officeart/2005/8/layout/lProcess2"/>
    <dgm:cxn modelId="{D2541CBA-04E2-48D0-99A6-31376CA16D5F}" type="presOf" srcId="{F0063417-B35C-4B89-9A76-3BC65C175B8D}" destId="{4F5EC008-ED35-4691-8C44-4A239CA28DAB}" srcOrd="0" destOrd="0" presId="urn:microsoft.com/office/officeart/2005/8/layout/lProcess2"/>
    <dgm:cxn modelId="{182C3F08-4FEB-4B52-B690-CBAF6864CA3C}" type="presOf" srcId="{7BFC64C7-E036-4F08-A640-4979F78D5A7E}" destId="{3F1A42F6-7B30-4426-AE16-E095D96B69F0}" srcOrd="0" destOrd="0" presId="urn:microsoft.com/office/officeart/2005/8/layout/lProcess2"/>
    <dgm:cxn modelId="{8E94E4F3-E065-4D48-83C0-D9EB8D267996}" type="presOf" srcId="{525E87D6-DD64-4B56-AB4A-0ED2F3685593}" destId="{012FB55F-D84E-4413-8E11-E09F7C5B2238}" srcOrd="1" destOrd="0" presId="urn:microsoft.com/office/officeart/2005/8/layout/lProcess2"/>
    <dgm:cxn modelId="{6BD0955E-B473-448D-99E5-416DC1908DDA}" srcId="{85909C1F-ADE4-404A-8DA1-69278A9FD666}" destId="{F0063417-B35C-4B89-9A76-3BC65C175B8D}" srcOrd="1" destOrd="0" parTransId="{7ACF296E-92AF-45CE-A151-962B411D3240}" sibTransId="{AA0E86AB-98D3-4A42-B299-3C6258079363}"/>
    <dgm:cxn modelId="{515C2829-ACD1-442E-B560-364A35531681}" srcId="{525E87D6-DD64-4B56-AB4A-0ED2F3685593}" destId="{A2061624-21CB-4DBD-99E1-8FFAF211CCA6}" srcOrd="0" destOrd="0" parTransId="{902EDEB9-2D9F-4243-BBF9-652225F7415F}" sibTransId="{8C9C9F23-3752-4866-8F98-2AE3204A723F}"/>
    <dgm:cxn modelId="{6E866A0C-B0F7-423F-8D51-7DD0B4BB90ED}" type="presOf" srcId="{5A942148-87CE-4196-A0E6-2CEFDC750F9D}" destId="{F0D79797-C462-4ED4-9EBA-36C16B6B041F}" srcOrd="0" destOrd="0" presId="urn:microsoft.com/office/officeart/2005/8/layout/lProcess2"/>
    <dgm:cxn modelId="{BDCC8636-522B-468E-8B14-5CEEEAB524CE}" type="presOf" srcId="{A2061624-21CB-4DBD-99E1-8FFAF211CCA6}" destId="{6CFAB6F6-73D3-4545-A8F7-D80780BA986A}" srcOrd="0" destOrd="0" presId="urn:microsoft.com/office/officeart/2005/8/layout/lProcess2"/>
    <dgm:cxn modelId="{1C3E55D6-7A16-457E-BA45-CDAE0BB598F9}" srcId="{7CD1869D-FD70-4F6C-B03F-30806D0C86BC}" destId="{CDE9F3B1-C8CA-4602-B387-5544CA760637}" srcOrd="2" destOrd="0" parTransId="{498A2A4F-B9E7-4F94-A0D3-DD55470100EE}" sibTransId="{31132D64-BDB1-4490-93DE-5C1E1154E4E4}"/>
    <dgm:cxn modelId="{9EDD6343-AEA3-4C3E-9645-D7C0788A1FFD}" type="presParOf" srcId="{A9026C8C-9BA5-487D-A335-8ED346354501}" destId="{3F8C01F3-C736-47A9-8940-41DA85F43F78}" srcOrd="0" destOrd="0" presId="urn:microsoft.com/office/officeart/2005/8/layout/lProcess2"/>
    <dgm:cxn modelId="{B46125A6-EBFD-44B4-9134-177E8B8CAF99}" type="presParOf" srcId="{3F8C01F3-C736-47A9-8940-41DA85F43F78}" destId="{31B705F5-D9F1-4BAD-8AE9-4CE75BA9CAB2}" srcOrd="0" destOrd="0" presId="urn:microsoft.com/office/officeart/2005/8/layout/lProcess2"/>
    <dgm:cxn modelId="{B72F937F-04FB-4865-8B81-2EE3BB33490B}" type="presParOf" srcId="{3F8C01F3-C736-47A9-8940-41DA85F43F78}" destId="{4B336FF8-3DD0-4212-8F69-AA137A21E9FA}" srcOrd="1" destOrd="0" presId="urn:microsoft.com/office/officeart/2005/8/layout/lProcess2"/>
    <dgm:cxn modelId="{5C3FF005-C4FB-453D-ABED-886BA6F6CE8B}" type="presParOf" srcId="{3F8C01F3-C736-47A9-8940-41DA85F43F78}" destId="{2422942E-1ABC-4BC6-94AA-681AA03CA944}" srcOrd="2" destOrd="0" presId="urn:microsoft.com/office/officeart/2005/8/layout/lProcess2"/>
    <dgm:cxn modelId="{21696BA9-ECD4-4A2A-B52F-25A20D1FCCE2}" type="presParOf" srcId="{2422942E-1ABC-4BC6-94AA-681AA03CA944}" destId="{D53A611C-2F2D-4461-8300-DAE43705AA3B}" srcOrd="0" destOrd="0" presId="urn:microsoft.com/office/officeart/2005/8/layout/lProcess2"/>
    <dgm:cxn modelId="{A36FC3BD-DADC-40C4-ACAA-757B88CCEEB9}" type="presParOf" srcId="{D53A611C-2F2D-4461-8300-DAE43705AA3B}" destId="{AA02C629-B00B-4B1F-B334-599E0AE11A75}" srcOrd="0" destOrd="0" presId="urn:microsoft.com/office/officeart/2005/8/layout/lProcess2"/>
    <dgm:cxn modelId="{2193671D-D4CB-4182-AABE-578D77E1620D}" type="presParOf" srcId="{D53A611C-2F2D-4461-8300-DAE43705AA3B}" destId="{A13F48BF-38AA-43AB-95BD-66EDEEAB8CEB}" srcOrd="1" destOrd="0" presId="urn:microsoft.com/office/officeart/2005/8/layout/lProcess2"/>
    <dgm:cxn modelId="{71BABDFD-395C-4E20-B3DF-C7AB72F960C0}" type="presParOf" srcId="{D53A611C-2F2D-4461-8300-DAE43705AA3B}" destId="{4F5EC008-ED35-4691-8C44-4A239CA28DAB}" srcOrd="2" destOrd="0" presId="urn:microsoft.com/office/officeart/2005/8/layout/lProcess2"/>
    <dgm:cxn modelId="{7A35E117-7E89-437B-B2AD-C8CE716B8668}" type="presParOf" srcId="{A9026C8C-9BA5-487D-A335-8ED346354501}" destId="{31B1351A-4592-4C68-A781-DA96BC8B3FF6}" srcOrd="1" destOrd="0" presId="urn:microsoft.com/office/officeart/2005/8/layout/lProcess2"/>
    <dgm:cxn modelId="{65395B99-C10B-4CD1-A0B4-45FC6043B376}" type="presParOf" srcId="{A9026C8C-9BA5-487D-A335-8ED346354501}" destId="{F8EC3FCE-23BD-4A8A-8EF6-66905105961A}" srcOrd="2" destOrd="0" presId="urn:microsoft.com/office/officeart/2005/8/layout/lProcess2"/>
    <dgm:cxn modelId="{CF81B1E5-D3CE-41F1-818A-48C89EC73ECF}" type="presParOf" srcId="{F8EC3FCE-23BD-4A8A-8EF6-66905105961A}" destId="{2AA825DB-39FB-4ED1-AD63-7F15FC67E7DF}" srcOrd="0" destOrd="0" presId="urn:microsoft.com/office/officeart/2005/8/layout/lProcess2"/>
    <dgm:cxn modelId="{AA374A14-4810-4178-A912-709484CC9C99}" type="presParOf" srcId="{F8EC3FCE-23BD-4A8A-8EF6-66905105961A}" destId="{012FB55F-D84E-4413-8E11-E09F7C5B2238}" srcOrd="1" destOrd="0" presId="urn:microsoft.com/office/officeart/2005/8/layout/lProcess2"/>
    <dgm:cxn modelId="{59D3EF08-8253-4694-9A0B-2FFD80FFDA64}" type="presParOf" srcId="{F8EC3FCE-23BD-4A8A-8EF6-66905105961A}" destId="{701EEB88-AB84-4384-9AFE-0C1C4E9ACCB8}" srcOrd="2" destOrd="0" presId="urn:microsoft.com/office/officeart/2005/8/layout/lProcess2"/>
    <dgm:cxn modelId="{33B7EC91-8A2B-44DD-B147-FBB0D044B08E}" type="presParOf" srcId="{701EEB88-AB84-4384-9AFE-0C1C4E9ACCB8}" destId="{01532BDF-251F-463F-8F35-28649FA828A7}" srcOrd="0" destOrd="0" presId="urn:microsoft.com/office/officeart/2005/8/layout/lProcess2"/>
    <dgm:cxn modelId="{43FD64E0-2D0C-47F9-9B26-942C67F44F7C}" type="presParOf" srcId="{01532BDF-251F-463F-8F35-28649FA828A7}" destId="{6CFAB6F6-73D3-4545-A8F7-D80780BA986A}" srcOrd="0" destOrd="0" presId="urn:microsoft.com/office/officeart/2005/8/layout/lProcess2"/>
    <dgm:cxn modelId="{0D5E85FD-E8F7-402A-8420-CEC68C8EEA89}" type="presParOf" srcId="{01532BDF-251F-463F-8F35-28649FA828A7}" destId="{EE31F408-7ADE-4A10-91C4-90BB4A36C036}" srcOrd="1" destOrd="0" presId="urn:microsoft.com/office/officeart/2005/8/layout/lProcess2"/>
    <dgm:cxn modelId="{277BFB06-463B-404C-A982-C90E5B7167FF}" type="presParOf" srcId="{01532BDF-251F-463F-8F35-28649FA828A7}" destId="{56050D2A-1882-4CDB-BB0B-5938C11846F7}" srcOrd="2" destOrd="0" presId="urn:microsoft.com/office/officeart/2005/8/layout/lProcess2"/>
    <dgm:cxn modelId="{13CC43EA-C2A0-4F5D-8616-A5128047A4BC}" type="presParOf" srcId="{A9026C8C-9BA5-487D-A335-8ED346354501}" destId="{38838811-ED57-4B0B-A121-47CA40AC3AFC}" srcOrd="3" destOrd="0" presId="urn:microsoft.com/office/officeart/2005/8/layout/lProcess2"/>
    <dgm:cxn modelId="{481E4750-676D-4AC1-A184-C3617FF9E039}" type="presParOf" srcId="{A9026C8C-9BA5-487D-A335-8ED346354501}" destId="{AC43D41B-ECB0-4F46-A5E4-135919EB13CE}" srcOrd="4" destOrd="0" presId="urn:microsoft.com/office/officeart/2005/8/layout/lProcess2"/>
    <dgm:cxn modelId="{68D35681-BA4B-499E-AFAE-46C0A7E01D51}" type="presParOf" srcId="{AC43D41B-ECB0-4F46-A5E4-135919EB13CE}" destId="{18DBF953-C592-44E8-AA8A-1A053E0920AB}" srcOrd="0" destOrd="0" presId="urn:microsoft.com/office/officeart/2005/8/layout/lProcess2"/>
    <dgm:cxn modelId="{C69A267F-314A-4335-A8A1-1620695057D3}" type="presParOf" srcId="{AC43D41B-ECB0-4F46-A5E4-135919EB13CE}" destId="{026574CD-8AFA-4B45-9BF7-734B8A08F502}" srcOrd="1" destOrd="0" presId="urn:microsoft.com/office/officeart/2005/8/layout/lProcess2"/>
    <dgm:cxn modelId="{1BA341B6-F7B9-4ACC-8C99-3E6AE07E57B1}" type="presParOf" srcId="{AC43D41B-ECB0-4F46-A5E4-135919EB13CE}" destId="{4F4C6A89-77C1-438B-918C-0AC321732D8B}" srcOrd="2" destOrd="0" presId="urn:microsoft.com/office/officeart/2005/8/layout/lProcess2"/>
    <dgm:cxn modelId="{1CCF54FD-38EA-4F1A-BF9E-B91BF726F495}" type="presParOf" srcId="{4F4C6A89-77C1-438B-918C-0AC321732D8B}" destId="{7062D8C0-E9E9-4822-99DC-D3E5F4AB1E97}" srcOrd="0" destOrd="0" presId="urn:microsoft.com/office/officeart/2005/8/layout/lProcess2"/>
    <dgm:cxn modelId="{6EF9FD2C-878D-4533-9EDC-EE2DF378DD00}" type="presParOf" srcId="{7062D8C0-E9E9-4822-99DC-D3E5F4AB1E97}" destId="{3F1A42F6-7B30-4426-AE16-E095D96B69F0}" srcOrd="0" destOrd="0" presId="urn:microsoft.com/office/officeart/2005/8/layout/lProcess2"/>
    <dgm:cxn modelId="{38B7EAEA-7816-4A0D-811E-3A600A31A970}" type="presParOf" srcId="{7062D8C0-E9E9-4822-99DC-D3E5F4AB1E97}" destId="{E08FD754-BF9F-4E6C-954C-90E6CF2B8C85}" srcOrd="1" destOrd="0" presId="urn:microsoft.com/office/officeart/2005/8/layout/lProcess2"/>
    <dgm:cxn modelId="{AA461198-36C9-4885-BA4F-2466A6B65B1C}" type="presParOf" srcId="{7062D8C0-E9E9-4822-99DC-D3E5F4AB1E97}" destId="{F0D79797-C462-4ED4-9EBA-36C16B6B041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#1">
  <dgm:title val=""/>
  <dgm:desc val=""/>
  <dgm:catLst>
    <dgm:cat type="3D" pri="11500"/>
  </dgm:catLst>
  <dgm:scene3d>
    <a:camera prst="isometricOffAxis2Left" zoom="95000"/>
    <a:lightRig rig="flat" dir="t"/>
  </dgm:scene3d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#2">
  <dgm:title val=""/>
  <dgm:desc val=""/>
  <dgm:catLst>
    <dgm:cat type="3D" pri="11500"/>
  </dgm:catLst>
  <dgm:scene3d>
    <a:camera prst="isometricOffAxis2Left" zoom="95000"/>
    <a:lightRig rig="flat" dir="t"/>
  </dgm:scene3d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5A14-DFE5-40E3-90B6-403BBC40F92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00655-FCDD-4C6A-887C-3499B6F3C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17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700655-FCDD-4C6A-887C-3499B6F3C63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00655-FCDD-4C6A-887C-3499B6F3C63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00655-FCDD-4C6A-887C-3499B6F3C63F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00655-FCDD-4C6A-887C-3499B6F3C63F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524000"/>
            <a:ext cx="6477000" cy="145195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C</a:t>
            </a:r>
            <a:r>
              <a:rPr sz="3200" b="1" dirty="0"/>
              <a:t>oncepts of Normal and Abnormal </a:t>
            </a:r>
            <a:r>
              <a:rPr sz="3200" b="1" dirty="0" smtClean="0"/>
              <a:t>behavior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438400" y="3810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MENTAL HEALTH NURSING</a:t>
            </a:r>
            <a:endParaRPr lang="en-IN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4953000"/>
            <a:ext cx="4724400" cy="705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400" dirty="0" smtClean="0">
                <a:solidFill>
                  <a:srgbClr val="00B050"/>
                </a:solidFill>
                <a:latin typeface="Arial Black" pitchFamily="34" charset="0"/>
              </a:rPr>
              <a:t>PRESENTED BY : SR. </a:t>
            </a:r>
            <a:r>
              <a:rPr lang="en-US" sz="1400" dirty="0" smtClean="0">
                <a:solidFill>
                  <a:srgbClr val="00B050"/>
                </a:solidFill>
                <a:latin typeface="Arial Black" pitchFamily="34" charset="0"/>
              </a:rPr>
              <a:t>Dhanya</a:t>
            </a:r>
            <a:endParaRPr lang="en-US" sz="1400" dirty="0">
              <a:solidFill>
                <a:srgbClr val="00B050"/>
              </a:solidFill>
              <a:latin typeface="Arial Black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US" sz="1400" dirty="0" smtClean="0">
                <a:solidFill>
                  <a:srgbClr val="00B050"/>
                </a:solidFill>
                <a:latin typeface="Arial Black" pitchFamily="34" charset="0"/>
              </a:rPr>
              <a:t>Associate Professor </a:t>
            </a:r>
            <a:endParaRPr lang="en-IN" sz="1400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 Black" pitchFamily="34" charset="0"/>
              </a:rPr>
              <a:t>Medical model</a:t>
            </a:r>
            <a:endParaRPr lang="en-IN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905000"/>
            <a:ext cx="8305800" cy="4114800"/>
          </a:xfrm>
        </p:spPr>
        <p:txBody>
          <a:bodyPr>
            <a:normAutofit/>
          </a:bodyPr>
          <a:lstStyle/>
          <a:p>
            <a:pPr algn="just"/>
            <a:r>
              <a:rPr lang="en-US" sz="2000" b="0" i="0" u="none" strike="noStrike" baseline="0" dirty="0">
                <a:latin typeface="Arial Black" pitchFamily="34" charset="0"/>
              </a:rPr>
              <a:t>Medical model considers organic pathology as the definite cause for mental disorder. </a:t>
            </a:r>
          </a:p>
          <a:p>
            <a:pPr algn="just"/>
            <a:endParaRPr lang="en-US" sz="2000" b="0" i="0" u="none" strike="noStrike" baseline="0" dirty="0">
              <a:latin typeface="Arial Black" pitchFamily="34" charset="0"/>
            </a:endParaRPr>
          </a:p>
          <a:p>
            <a:pPr algn="just"/>
            <a:r>
              <a:rPr lang="en-US" sz="2000" b="0" i="0" u="none" strike="noStrike" baseline="0" dirty="0">
                <a:latin typeface="Arial Black" pitchFamily="34" charset="0"/>
              </a:rPr>
              <a:t>According</a:t>
            </a:r>
            <a:r>
              <a:rPr lang="en-US" sz="2000" dirty="0">
                <a:latin typeface="Arial Black" pitchFamily="34" charset="0"/>
              </a:rPr>
              <a:t> </a:t>
            </a:r>
            <a:r>
              <a:rPr lang="en-US" sz="2000" b="0" i="0" u="none" strike="noStrike" baseline="0" dirty="0">
                <a:latin typeface="Arial Black" pitchFamily="34" charset="0"/>
              </a:rPr>
              <a:t>to this model abnormal people are the ones who have disturbances in thought, perception and psychomotor activities. </a:t>
            </a:r>
          </a:p>
          <a:p>
            <a:pPr algn="just"/>
            <a:endParaRPr lang="en-US" sz="2000" b="0" i="0" u="none" strike="noStrike" baseline="0" dirty="0">
              <a:latin typeface="Arial Black" pitchFamily="34" charset="0"/>
            </a:endParaRPr>
          </a:p>
          <a:p>
            <a:pPr algn="just"/>
            <a:r>
              <a:rPr lang="en-US" sz="2000" b="0" i="0" u="none" strike="noStrike" baseline="0" dirty="0">
                <a:latin typeface="Arial Black" pitchFamily="34" charset="0"/>
              </a:rPr>
              <a:t>The normal are the ones who are free from these disturbances.</a:t>
            </a:r>
            <a:endParaRPr lang="en-IN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Arial Black" pitchFamily="34" charset="0"/>
              </a:rPr>
              <a:t>Humanistic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34400" cy="4572000"/>
          </a:xfrm>
        </p:spPr>
        <p:txBody>
          <a:bodyPr/>
          <a:lstStyle/>
          <a:p>
            <a:endParaRPr lang="en-US" dirty="0"/>
          </a:p>
          <a:p>
            <a:pPr algn="just"/>
            <a:r>
              <a:rPr lang="en-US" sz="2000" dirty="0">
                <a:latin typeface="Arial Black" pitchFamily="34" charset="0"/>
              </a:rPr>
              <a:t>Emphasizes man’s natural tendencies towards responsible self direction &amp; self fulfillment</a:t>
            </a:r>
          </a:p>
          <a:p>
            <a:pPr algn="just"/>
            <a:endParaRPr lang="en-US" sz="2000" dirty="0">
              <a:latin typeface="Arial Black" pitchFamily="34" charset="0"/>
            </a:endParaRPr>
          </a:p>
          <a:p>
            <a:pPr algn="just"/>
            <a:r>
              <a:rPr lang="en-US" sz="2000" dirty="0">
                <a:latin typeface="Arial Black" pitchFamily="34" charset="0"/>
              </a:rPr>
              <a:t>Abnormality is failure to develop one’s full humanity due to either blocking or distorting these tendencies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Arial Black" pitchFamily="34" charset="0"/>
              </a:rPr>
              <a:t>Socio-cultural model</a:t>
            </a:r>
            <a:endParaRPr lang="en-IN" sz="28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458200" cy="4419600"/>
          </a:xfrm>
        </p:spPr>
        <p:txBody>
          <a:bodyPr>
            <a:normAutofit/>
          </a:bodyPr>
          <a:lstStyle/>
          <a:p>
            <a:pPr algn="just"/>
            <a:r>
              <a:rPr lang="en-US" sz="2000" b="0" i="0" u="none" strike="noStrike" baseline="0" dirty="0">
                <a:latin typeface="Arial Black" pitchFamily="34" charset="0"/>
              </a:rPr>
              <a:t>The beliefs, norms, taboos and values of a society have to be accepted and adopted by individuals.</a:t>
            </a:r>
          </a:p>
          <a:p>
            <a:pPr algn="just"/>
            <a:endParaRPr lang="en-US" sz="2000" b="0" i="0" u="none" strike="noStrike" baseline="0" dirty="0">
              <a:latin typeface="Arial Black" pitchFamily="34" charset="0"/>
            </a:endParaRPr>
          </a:p>
          <a:p>
            <a:pPr algn="just"/>
            <a:r>
              <a:rPr lang="en-US" sz="2000" b="0" i="0" u="none" strike="noStrike" baseline="0" dirty="0">
                <a:latin typeface="Arial Black" pitchFamily="34" charset="0"/>
              </a:rPr>
              <a:t>Breaking any of these would be considered as abnormal. </a:t>
            </a:r>
          </a:p>
          <a:p>
            <a:pPr algn="just"/>
            <a:endParaRPr lang="en-US" sz="2000" b="0" i="0" u="none" strike="noStrike" baseline="0" dirty="0">
              <a:latin typeface="Arial Black" pitchFamily="34" charset="0"/>
            </a:endParaRPr>
          </a:p>
          <a:p>
            <a:pPr algn="just"/>
            <a:r>
              <a:rPr lang="en-US" sz="2000" b="0" i="0" u="none" strike="noStrike" baseline="0" dirty="0">
                <a:latin typeface="Arial Black" pitchFamily="34" charset="0"/>
              </a:rPr>
              <a:t>Normalcy is defined in context with social norms prescribed by the culture. </a:t>
            </a:r>
          </a:p>
          <a:p>
            <a:pPr algn="just"/>
            <a:endParaRPr lang="en-US" sz="2000" b="0" i="0" u="none" strike="noStrike" baseline="0" dirty="0">
              <a:latin typeface="Arial Black" pitchFamily="34" charset="0"/>
            </a:endParaRPr>
          </a:p>
          <a:p>
            <a:pPr algn="just"/>
            <a:r>
              <a:rPr lang="en-US" sz="2000" b="0" i="0" u="none" strike="noStrike" baseline="0" dirty="0">
                <a:latin typeface="Arial Black" pitchFamily="34" charset="0"/>
              </a:rPr>
              <a:t>Thus cultural background has to be taken into account when distinguishing between normal and </a:t>
            </a:r>
            <a:r>
              <a:rPr lang="en-IN" sz="2000" b="0" i="0" u="none" strike="noStrike" baseline="0" dirty="0">
                <a:latin typeface="Arial Black" pitchFamily="34" charset="0"/>
              </a:rPr>
              <a:t>abnormal </a:t>
            </a:r>
            <a:r>
              <a:rPr lang="en-IN" sz="2000" b="0" i="0" u="none" strike="noStrike" baseline="0" dirty="0" smtClean="0">
                <a:latin typeface="Arial Black" pitchFamily="34" charset="0"/>
              </a:rPr>
              <a:t>behaviour.</a:t>
            </a:r>
            <a:endParaRPr lang="en-IN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Arial Black" pitchFamily="34" charset="0"/>
              </a:rPr>
              <a:t>Statistical model</a:t>
            </a:r>
            <a:endParaRPr lang="en-IN" sz="28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305800" cy="4800600"/>
          </a:xfrm>
        </p:spPr>
        <p:txBody>
          <a:bodyPr>
            <a:normAutofit/>
          </a:bodyPr>
          <a:lstStyle/>
          <a:p>
            <a:pPr algn="l"/>
            <a:endParaRPr lang="en-US" sz="2400" b="0" i="0" u="none" strike="noStrike" baseline="0" dirty="0">
              <a:latin typeface="Times New Roman" panose="02020603050405020304" pitchFamily="18" charset="0"/>
            </a:endParaRPr>
          </a:p>
          <a:p>
            <a:pPr algn="just"/>
            <a:r>
              <a:rPr lang="en-US" sz="2100" b="0" i="0" u="none" strike="noStrike" baseline="0" dirty="0" smtClean="0">
                <a:latin typeface="Arial Black" pitchFamily="34" charset="0"/>
                <a:cs typeface="Times New Roman" pitchFamily="18" charset="0"/>
              </a:rPr>
              <a:t>It involves the analysis of responses on a test or a </a:t>
            </a:r>
            <a:r>
              <a:rPr lang="en-IN" sz="2100" b="0" i="0" u="none" strike="noStrike" baseline="0" dirty="0" smtClean="0">
                <a:latin typeface="Arial Black" pitchFamily="34" charset="0"/>
                <a:cs typeface="Times New Roman" pitchFamily="18" charset="0"/>
              </a:rPr>
              <a:t>questionnaire or observations of some particular </a:t>
            </a:r>
            <a:r>
              <a:rPr lang="en-US" sz="2100" b="0" i="0" u="none" strike="noStrike" baseline="0" dirty="0" smtClean="0">
                <a:latin typeface="Arial Black" pitchFamily="34" charset="0"/>
                <a:cs typeface="Times New Roman" pitchFamily="18" charset="0"/>
              </a:rPr>
              <a:t>behavioral variables. </a:t>
            </a:r>
          </a:p>
          <a:p>
            <a:pPr algn="just"/>
            <a:endParaRPr lang="en-US" sz="2100" b="0" i="0" u="none" strike="noStrike" baseline="0" dirty="0" smtClean="0">
              <a:latin typeface="Arial Black" pitchFamily="34" charset="0"/>
              <a:cs typeface="Times New Roman" pitchFamily="18" charset="0"/>
            </a:endParaRPr>
          </a:p>
          <a:p>
            <a:pPr algn="just"/>
            <a:r>
              <a:rPr lang="en-US" sz="2100" b="0" i="0" u="none" strike="noStrike" baseline="0" dirty="0" smtClean="0">
                <a:latin typeface="Arial Black" pitchFamily="34" charset="0"/>
                <a:cs typeface="Times New Roman" pitchFamily="18" charset="0"/>
              </a:rPr>
              <a:t>The degree of deviation from the standard norms arrived at statistically, characterizes the degree of abnormality.</a:t>
            </a:r>
          </a:p>
          <a:p>
            <a:pPr algn="just"/>
            <a:endParaRPr lang="en-US" sz="2100" b="0" i="0" u="none" strike="noStrike" baseline="0" dirty="0" smtClean="0">
              <a:latin typeface="Arial Black" pitchFamily="34" charset="0"/>
              <a:cs typeface="Times New Roman" pitchFamily="18" charset="0"/>
            </a:endParaRPr>
          </a:p>
          <a:p>
            <a:pPr algn="just"/>
            <a:r>
              <a:rPr lang="en-US" sz="2100" b="0" i="0" u="none" strike="noStrike" baseline="0" dirty="0" smtClean="0">
                <a:latin typeface="Arial Black" pitchFamily="34" charset="0"/>
                <a:cs typeface="Times New Roman" pitchFamily="18" charset="0"/>
              </a:rPr>
              <a:t>Statistically normal mental health falls within two standard deviations (SDs) of the normal </a:t>
            </a:r>
            <a:r>
              <a:rPr lang="en-IN" sz="2100" b="0" i="0" u="none" strike="noStrike" baseline="0" dirty="0" smtClean="0">
                <a:latin typeface="Arial Black" pitchFamily="34" charset="0"/>
                <a:cs typeface="Times New Roman" pitchFamily="18" charset="0"/>
              </a:rPr>
              <a:t>distribution curve.</a:t>
            </a:r>
            <a:endParaRPr lang="en-IN" sz="2100" dirty="0"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Arial Black" pitchFamily="34" charset="0"/>
              </a:rPr>
              <a:t>Existential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752600"/>
            <a:ext cx="8686800" cy="4572000"/>
          </a:xfrm>
        </p:spPr>
        <p:txBody>
          <a:bodyPr/>
          <a:lstStyle/>
          <a:p>
            <a:endParaRPr lang="en-US" dirty="0"/>
          </a:p>
          <a:p>
            <a:pPr algn="just"/>
            <a:r>
              <a:rPr lang="en-US" dirty="0">
                <a:latin typeface="Arial Black" pitchFamily="34" charset="0"/>
              </a:rPr>
              <a:t>Emphasizes primary reality of the person’s conscious experience &amp; decisions</a:t>
            </a:r>
          </a:p>
          <a:p>
            <a:pPr algn="just"/>
            <a:endParaRPr lang="en-US" dirty="0">
              <a:latin typeface="Arial Black" pitchFamily="34" charset="0"/>
            </a:endParaRPr>
          </a:p>
          <a:p>
            <a:pPr algn="just"/>
            <a:r>
              <a:rPr lang="en-US" dirty="0">
                <a:latin typeface="Arial Black" pitchFamily="34" charset="0"/>
              </a:rPr>
              <a:t>Abnormality is failure to achieve an adequate self identity &amp; a meaningful way of life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latin typeface="Arial Black" pitchFamily="34" charset="0"/>
              </a:rPr>
              <a:t>Interpersonal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34400" cy="4572000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latin typeface="Arial Black" pitchFamily="34" charset="0"/>
              </a:rPr>
              <a:t>Emphasizes role of interpersonal relationship in shaping development &amp; </a:t>
            </a:r>
            <a:r>
              <a:rPr lang="en-US" dirty="0" smtClean="0">
                <a:latin typeface="Arial Black" pitchFamily="34" charset="0"/>
              </a:rPr>
              <a:t>behavior</a:t>
            </a:r>
            <a:endParaRPr lang="en-US" dirty="0">
              <a:latin typeface="Arial Black" pitchFamily="34" charset="0"/>
            </a:endParaRPr>
          </a:p>
          <a:p>
            <a:endParaRPr lang="en-US" dirty="0">
              <a:latin typeface="Arial Black" pitchFamily="34" charset="0"/>
            </a:endParaRPr>
          </a:p>
          <a:p>
            <a:r>
              <a:rPr lang="en-US" dirty="0">
                <a:latin typeface="Arial Black" pitchFamily="34" charset="0"/>
              </a:rPr>
              <a:t>Abnormality is faulty interpersonal relations &amp; accommodations of a pathological type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accent2"/>
                </a:solidFill>
                <a:latin typeface="Arial Black" pitchFamily="34" charset="0"/>
              </a:rPr>
              <a:t>Factors influencing Abnormal </a:t>
            </a:r>
            <a:r>
              <a:rPr lang="en-US" sz="2800" b="1" dirty="0" smtClean="0">
                <a:solidFill>
                  <a:schemeClr val="accent2"/>
                </a:solidFill>
                <a:latin typeface="Arial Black" pitchFamily="34" charset="0"/>
              </a:rPr>
              <a:t>behavior</a:t>
            </a:r>
            <a:endParaRPr lang="en-US" sz="2800" b="1" dirty="0">
              <a:solidFill>
                <a:schemeClr val="accent2"/>
              </a:solidFill>
              <a:latin typeface="Arial Black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914400" y="1600200"/>
          <a:ext cx="7239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00700" y="1143000"/>
            <a:ext cx="3543300" cy="4724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pPr algn="ctr"/>
            <a:r>
              <a:rPr lang="en-US" b="1" dirty="0"/>
              <a:t>Organic Factors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38200" y="1524000"/>
          <a:ext cx="7772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304800"/>
            <a:ext cx="23622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2400" y="152400"/>
            <a:ext cx="2667000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pPr algn="ctr"/>
            <a:r>
              <a:rPr lang="en-US" b="1" dirty="0"/>
              <a:t>Psychological Factors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990600" y="1397000"/>
          <a:ext cx="73914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733800"/>
            <a:ext cx="1905000" cy="3124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792162"/>
          </a:xfrm>
        </p:spPr>
        <p:txBody>
          <a:bodyPr/>
          <a:lstStyle/>
          <a:p>
            <a:pPr algn="ctr"/>
            <a:r>
              <a:rPr lang="en-US" b="1" dirty="0"/>
              <a:t>Socio-cultural Factors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War &amp; violence</a:t>
            </a:r>
          </a:p>
          <a:p>
            <a:endParaRPr lang="en-US" dirty="0"/>
          </a:p>
          <a:p>
            <a:r>
              <a:rPr lang="en-US" dirty="0"/>
              <a:t>Group prejudice</a:t>
            </a:r>
          </a:p>
          <a:p>
            <a:endParaRPr lang="en-US" dirty="0"/>
          </a:p>
          <a:p>
            <a:r>
              <a:rPr lang="en-US" dirty="0"/>
              <a:t>Economic &amp; employment problems</a:t>
            </a:r>
          </a:p>
          <a:p>
            <a:endParaRPr lang="en-US" dirty="0"/>
          </a:p>
          <a:p>
            <a:r>
              <a:rPr lang="en-US" dirty="0"/>
              <a:t>Technological &amp; social changes</a:t>
            </a:r>
          </a:p>
          <a:p>
            <a:endParaRPr lang="en-US" dirty="0"/>
          </a:p>
          <a:p>
            <a:r>
              <a:rPr lang="en-US" dirty="0"/>
              <a:t>Mass media</a:t>
            </a:r>
          </a:p>
          <a:p>
            <a:endParaRPr lang="en-US" dirty="0"/>
          </a:p>
          <a:p>
            <a:r>
              <a:rPr lang="en-US" dirty="0"/>
              <a:t>Impact of western culture</a:t>
            </a:r>
          </a:p>
          <a:p>
            <a:endParaRPr lang="en-US" dirty="0"/>
          </a:p>
          <a:p>
            <a:r>
              <a:rPr lang="en-US" dirty="0"/>
              <a:t>Stigma </a:t>
            </a:r>
          </a:p>
          <a:p>
            <a:endParaRPr lang="en-US" dirty="0"/>
          </a:p>
          <a:p>
            <a:r>
              <a:rPr lang="en-US" dirty="0"/>
              <a:t>Joint family system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838200"/>
            <a:ext cx="3657600" cy="2882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810000"/>
            <a:ext cx="4800600" cy="2882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7620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SPECIFIC OBJECTIVES</a:t>
            </a:r>
          </a:p>
          <a:p>
            <a:endParaRPr lang="en-US" dirty="0" smtClean="0"/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en-US" dirty="0" smtClean="0">
                <a:latin typeface="Arial Black" pitchFamily="34" charset="0"/>
              </a:rPr>
              <a:t>Define Normal and abnormal Behavior</a:t>
            </a:r>
            <a:endParaRPr lang="en-US" dirty="0">
              <a:latin typeface="Arial Black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Arial Black" pitchFamily="34" charset="0"/>
              </a:rPr>
              <a:t>Behavioral Responses </a:t>
            </a:r>
            <a:r>
              <a:rPr lang="en-US" dirty="0" smtClean="0">
                <a:latin typeface="Arial Black" pitchFamily="34" charset="0"/>
              </a:rPr>
              <a:t>Traits </a:t>
            </a:r>
            <a:r>
              <a:rPr lang="en-US" dirty="0">
                <a:latin typeface="Arial Black" pitchFamily="34" charset="0"/>
              </a:rPr>
              <a:t>of persons with Normal </a:t>
            </a:r>
            <a:r>
              <a:rPr lang="en-US" dirty="0" smtClean="0">
                <a:latin typeface="Arial Black" pitchFamily="34" charset="0"/>
              </a:rPr>
              <a:t>behavior</a:t>
            </a:r>
            <a:endParaRPr lang="en-US" dirty="0">
              <a:latin typeface="Arial Black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Arial Black" pitchFamily="34" charset="0"/>
              </a:rPr>
              <a:t>Models of Normal and Abnormal Behavior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Arial Black" pitchFamily="34" charset="0"/>
              </a:rPr>
              <a:t>Factors influencing Normal and Abnormal behavior</a:t>
            </a:r>
            <a:endParaRPr lang="en-IN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493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838200" y="1143000"/>
            <a:ext cx="7620000" cy="411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Introduction</a:t>
            </a:r>
            <a:r>
              <a:rPr lang="en-US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458200" cy="52547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Psychiatric nursing is a branch of nursing that deals with care of psychiatric pt’s who are considered </a:t>
            </a:r>
            <a:r>
              <a:rPr lang="en-US" dirty="0">
                <a:solidFill>
                  <a:srgbClr val="FF0000"/>
                </a:solidFill>
              </a:rPr>
              <a:t>abnormal in their </a:t>
            </a:r>
            <a:r>
              <a:rPr lang="en-US" dirty="0" smtClean="0">
                <a:solidFill>
                  <a:srgbClr val="FF0000"/>
                </a:solidFill>
              </a:rPr>
              <a:t>behavior</a:t>
            </a:r>
            <a:endParaRPr lang="en-US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/>
              <a:t>Abnormal means </a:t>
            </a:r>
            <a:r>
              <a:rPr lang="en-US" dirty="0">
                <a:solidFill>
                  <a:srgbClr val="FF0000"/>
                </a:solidFill>
              </a:rPr>
              <a:t>deviation or different </a:t>
            </a:r>
            <a:r>
              <a:rPr lang="en-US" dirty="0"/>
              <a:t>from the norm or standard</a:t>
            </a:r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Influenced by socio-cultural factors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Normal </a:t>
            </a:r>
            <a:r>
              <a:rPr lang="en-US" sz="2800" b="1" dirty="0" smtClean="0">
                <a:solidFill>
                  <a:srgbClr val="FF0000"/>
                </a:solidFill>
                <a:latin typeface="Arial Black" pitchFamily="34" charset="0"/>
              </a:rPr>
              <a:t>behavior</a:t>
            </a:r>
            <a:endParaRPr lang="en-US" sz="2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915400" cy="6172200"/>
          </a:xfrm>
        </p:spPr>
        <p:txBody>
          <a:bodyPr>
            <a:normAutofit/>
          </a:bodyPr>
          <a:lstStyle/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sz="2000" dirty="0">
                <a:latin typeface="Arial Black" pitchFamily="34" charset="0"/>
              </a:rPr>
              <a:t>Emotionally upset at various times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 Black" pitchFamily="34" charset="0"/>
              </a:rPr>
              <a:t>Temporary change in feelings, thinking &amp; </a:t>
            </a:r>
            <a:r>
              <a:rPr lang="en-US" sz="2000" dirty="0" smtClean="0">
                <a:latin typeface="Arial Black" pitchFamily="34" charset="0"/>
              </a:rPr>
              <a:t>behavior</a:t>
            </a:r>
            <a:endParaRPr lang="en-US" sz="2000" dirty="0">
              <a:latin typeface="Arial Black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000" b="1" dirty="0">
                <a:latin typeface="Arial Black" pitchFamily="34" charset="0"/>
              </a:rPr>
              <a:t>Examples: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70C0"/>
                </a:solidFill>
                <a:latin typeface="Arial Black" pitchFamily="34" charset="0"/>
              </a:rPr>
              <a:t>Fear of impending exams (anxious and worry)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70C0"/>
                </a:solidFill>
                <a:latin typeface="Arial Black" pitchFamily="34" charset="0"/>
              </a:rPr>
              <a:t>Loss/excess of appetite, sleep,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70C0"/>
                </a:solidFill>
                <a:latin typeface="Arial Black" pitchFamily="34" charset="0"/>
              </a:rPr>
              <a:t>If unable to write exam or loss of memory (Emotional illness)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70C0"/>
                </a:solidFill>
                <a:latin typeface="Arial Black" pitchFamily="34" charset="0"/>
              </a:rPr>
              <a:t>Similarly, death of husband/child can affect mother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70C0"/>
                </a:solidFill>
                <a:latin typeface="Arial Black" pitchFamily="34" charset="0"/>
              </a:rPr>
              <a:t>She may cry frequently, unable to sleep/eat, neglect other family members &amp; household work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 Black" pitchFamily="34" charset="0"/>
              </a:rPr>
              <a:t>Continuum of </a:t>
            </a:r>
            <a:r>
              <a:rPr lang="en-US" sz="2400" b="1" dirty="0" smtClean="0">
                <a:solidFill>
                  <a:srgbClr val="FF0000"/>
                </a:solidFill>
                <a:latin typeface="Arial Black" pitchFamily="34" charset="0"/>
              </a:rPr>
              <a:t>Behavioral </a:t>
            </a:r>
            <a:r>
              <a:rPr lang="en-US" sz="2400" b="1" dirty="0">
                <a:solidFill>
                  <a:srgbClr val="FF0000"/>
                </a:solidFill>
                <a:latin typeface="Arial Black" pitchFamily="34" charset="0"/>
              </a:rPr>
              <a:t>Responses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839200" cy="4572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Normal(Adaptive responses)           </a:t>
            </a:r>
            <a:r>
              <a:rPr lang="en-US" sz="2400" dirty="0"/>
              <a:t>Abnormal (Maladaptive 							  responses)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762000" y="1447800"/>
            <a:ext cx="7696200" cy="1066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5181600"/>
            <a:ext cx="784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52400" y="47244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8001794" y="47236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5487194" y="47236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810794" y="47236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058194" y="47236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600" y="5334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Anticipation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05000" y="5334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Mild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81400" y="538321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Moderate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0" y="5410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Severe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72400" y="5334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Extreme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Traits of persons with Normal </a:t>
            </a: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behavior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343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Attitudes towards self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Perception of reality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Resistance to stress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Environmental mastery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Autonomy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Growth, self actualization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Traits of persons with abnormal </a:t>
            </a:r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behavior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4196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Deviation from statistical norms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Deviation from social norms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Maladjustment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Personal distress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Arial Black" pitchFamily="34" charset="0"/>
              </a:rPr>
              <a:t>Personal immaturity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  <a:t>Models</a:t>
            </a:r>
            <a:br>
              <a:rPr lang="en-US" sz="40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b="1" dirty="0" smtClean="0">
                <a:latin typeface="Arial Black" pitchFamily="34" charset="0"/>
              </a:rPr>
              <a:t>Psychoanalytic </a:t>
            </a:r>
            <a:r>
              <a:rPr lang="en-US" sz="2700" b="1" dirty="0">
                <a:latin typeface="Arial Black" pitchFamily="34" charset="0"/>
              </a:rPr>
              <a:t>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7200" cy="4873752"/>
          </a:xfrm>
        </p:spPr>
        <p:txBody>
          <a:bodyPr/>
          <a:lstStyle/>
          <a:p>
            <a:endParaRPr lang="en-US" dirty="0"/>
          </a:p>
          <a:p>
            <a:pPr algn="just"/>
            <a:r>
              <a:rPr lang="en-US" sz="2000" dirty="0">
                <a:latin typeface="Arial Black" pitchFamily="34" charset="0"/>
              </a:rPr>
              <a:t>Emphasizes man’s basic instinctual drive</a:t>
            </a:r>
          </a:p>
          <a:p>
            <a:pPr algn="just"/>
            <a:endParaRPr lang="en-US" sz="2000" dirty="0">
              <a:latin typeface="Arial Black" pitchFamily="34" charset="0"/>
            </a:endParaRPr>
          </a:p>
          <a:p>
            <a:pPr algn="just"/>
            <a:r>
              <a:rPr lang="en-US" sz="2000" dirty="0">
                <a:latin typeface="Arial Black" pitchFamily="34" charset="0"/>
              </a:rPr>
              <a:t>Normalcy is ability to gratify these drives within limits imposed by society</a:t>
            </a:r>
          </a:p>
          <a:p>
            <a:pPr algn="just"/>
            <a:endParaRPr lang="en-US" sz="2000" dirty="0">
              <a:latin typeface="Arial Black" pitchFamily="34" charset="0"/>
            </a:endParaRPr>
          </a:p>
          <a:p>
            <a:pPr algn="just"/>
            <a:r>
              <a:rPr lang="en-US" sz="2000" dirty="0">
                <a:latin typeface="Arial Black" pitchFamily="34" charset="0"/>
              </a:rPr>
              <a:t>Abnormalcy is faulty or exaggerated impulses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Arial Black" pitchFamily="34" charset="0"/>
              </a:rPr>
              <a:t>Behavioristic </a:t>
            </a:r>
            <a:r>
              <a:rPr lang="en-US" sz="2800" b="1" dirty="0">
                <a:latin typeface="Arial Black" pitchFamily="34" charset="0"/>
              </a:rPr>
              <a:t>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/>
          <a:lstStyle/>
          <a:p>
            <a:endParaRPr lang="en-US" dirty="0"/>
          </a:p>
          <a:p>
            <a:pPr algn="just"/>
            <a:r>
              <a:rPr lang="en-US" dirty="0">
                <a:latin typeface="Arial Black" pitchFamily="34" charset="0"/>
              </a:rPr>
              <a:t>Emphasizes overt behaviour as person’s attempt to adapt to environmental stimuli</a:t>
            </a:r>
          </a:p>
          <a:p>
            <a:pPr algn="just"/>
            <a:endParaRPr lang="en-US" dirty="0">
              <a:latin typeface="Arial Black" pitchFamily="34" charset="0"/>
            </a:endParaRPr>
          </a:p>
          <a:p>
            <a:pPr algn="just"/>
            <a:r>
              <a:rPr lang="en-US" dirty="0" smtClean="0">
                <a:latin typeface="Arial Black" pitchFamily="34" charset="0"/>
              </a:rPr>
              <a:t>Abnormally </a:t>
            </a:r>
            <a:r>
              <a:rPr lang="en-US" dirty="0">
                <a:latin typeface="Arial Black" pitchFamily="34" charset="0"/>
              </a:rPr>
              <a:t>is ineffective adaptation due to learning of maladaptive responses or failure to learn adaptive ones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576</Words>
  <Application>Microsoft Office PowerPoint</Application>
  <PresentationFormat>On-screen Show (4:3)</PresentationFormat>
  <Paragraphs>141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    Concepts of Normal and Abnormal behavior</vt:lpstr>
      <vt:lpstr>PowerPoint Presentation</vt:lpstr>
      <vt:lpstr>Introduction </vt:lpstr>
      <vt:lpstr>Normal behavior</vt:lpstr>
      <vt:lpstr>Continuum of Behavioral Responses</vt:lpstr>
      <vt:lpstr>Traits of persons with Normal behavior</vt:lpstr>
      <vt:lpstr>Traits of persons with abnormal behavior</vt:lpstr>
      <vt:lpstr>Models  Psychoanalytic Model</vt:lpstr>
      <vt:lpstr>Behavioristic model</vt:lpstr>
      <vt:lpstr>Medical model</vt:lpstr>
      <vt:lpstr>Humanistic model</vt:lpstr>
      <vt:lpstr>Socio-cultural model</vt:lpstr>
      <vt:lpstr>Statistical model</vt:lpstr>
      <vt:lpstr>Existential model</vt:lpstr>
      <vt:lpstr>Interpersonal model</vt:lpstr>
      <vt:lpstr>Factors influencing Abnormal behavior</vt:lpstr>
      <vt:lpstr>Organic Factors</vt:lpstr>
      <vt:lpstr>Psychological Factors</vt:lpstr>
      <vt:lpstr>Socio-cultural Factors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Concepts of Normal and Abnormal behaviour</dc:title>
  <dc:creator>F.C.C</dc:creator>
  <cp:lastModifiedBy>F.C.C</cp:lastModifiedBy>
  <cp:revision>48</cp:revision>
  <dcterms:created xsi:type="dcterms:W3CDTF">2006-08-16T00:00:00Z</dcterms:created>
  <dcterms:modified xsi:type="dcterms:W3CDTF">2024-08-01T19:24:30Z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E255EE2955674F2392DB2919F714F976_13</vt:lpwstr>
  </property>
  <property fmtid="{D5CDD505-2E9C-101B-9397-08002B2CF9AE}" pid="3" name="KSOProductBuildVer">
    <vt:lpwstr>1033-12.2.0.13201</vt:lpwstr>
  </property>
</Properties>
</file>