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3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2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BANDAGES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SHIBI P GEORGE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46208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1026" name="Picture 2" descr="C:\Users\Aspire\Desktop\YR BANDAGING\ppt-on-bandaging-1-63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30" y="0"/>
            <a:ext cx="9144000" cy="7086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9911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6146" name="Picture 2" descr="C:\Users\Aspire\Desktop\YR BANDAGING\ppt-on-bandaging-2-63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76200"/>
            <a:ext cx="9144000" cy="6202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43096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3074" name="Picture 2" descr="C:\Users\Aspire\Desktop\YR BANDAGING\ppt-on-bandaging-3-63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817"/>
            <a:ext cx="9144000" cy="68281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678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098" name="Picture 2" descr="C:\Users\Aspire\Desktop\YR BANDAGING\ppt-on-bandaging-4-63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49622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5122" name="Picture 2" descr="C:\Users\Aspire\Desktop\YR BANDAGING\ppt-on-bandaging-5-63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97283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7170" name="Picture 2" descr="C:\Users\Aspire\Desktop\YR BANDAGING\ppt-on-bandaging-6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23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4642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N" dirty="0" smtClean="0"/>
          </a:p>
          <a:p>
            <a:pPr marL="0" indent="0">
              <a:buNone/>
            </a:pPr>
            <a:endParaRPr lang="en-IN" dirty="0"/>
          </a:p>
          <a:p>
            <a:pPr marL="0" indent="0">
              <a:buNone/>
            </a:pPr>
            <a:r>
              <a:rPr lang="en-IN" dirty="0" smtClean="0"/>
              <a:t>                             </a:t>
            </a:r>
          </a:p>
          <a:p>
            <a:pPr marL="0" indent="0">
              <a:buNone/>
            </a:pPr>
            <a:r>
              <a:rPr lang="en-IN" dirty="0"/>
              <a:t> </a:t>
            </a:r>
            <a:r>
              <a:rPr lang="en-IN" dirty="0" smtClean="0"/>
              <a:t>                        THANK YOU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7102386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</Words>
  <Application>Microsoft Office PowerPoint</Application>
  <PresentationFormat>On-screen Show (4:3)</PresentationFormat>
  <Paragraphs>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BANDAGES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BANDAGES</dc:title>
  <dc:creator>Aspire</dc:creator>
  <cp:lastModifiedBy>Aspire</cp:lastModifiedBy>
  <cp:revision>9</cp:revision>
  <dcterms:created xsi:type="dcterms:W3CDTF">2006-08-16T00:00:00Z</dcterms:created>
  <dcterms:modified xsi:type="dcterms:W3CDTF">2023-12-11T06:44:45Z</dcterms:modified>
</cp:coreProperties>
</file>